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9"/>
  </p:notesMasterIdLst>
  <p:handoutMasterIdLst>
    <p:handoutMasterId r:id="rId20"/>
  </p:handoutMasterIdLst>
  <p:sldIdLst>
    <p:sldId id="427" r:id="rId6"/>
    <p:sldId id="425" r:id="rId7"/>
    <p:sldId id="259" r:id="rId8"/>
    <p:sldId id="411" r:id="rId9"/>
    <p:sldId id="418" r:id="rId10"/>
    <p:sldId id="403" r:id="rId11"/>
    <p:sldId id="409" r:id="rId12"/>
    <p:sldId id="414" r:id="rId13"/>
    <p:sldId id="419" r:id="rId14"/>
    <p:sldId id="408" r:id="rId15"/>
    <p:sldId id="420" r:id="rId16"/>
    <p:sldId id="405" r:id="rId17"/>
    <p:sldId id="413" r:id="rId18"/>
  </p:sldIdLst>
  <p:sldSz cx="12192000" cy="6858000"/>
  <p:notesSz cx="6858000" cy="9144000"/>
  <p:defaultTextStyle>
    <a:defPPr marL="0" marR="0" indent="0" algn="l" defTabSz="384048" rtl="0" fontAlgn="auto" latinLnBrk="1" hangingPunct="0">
      <a:lnSpc>
        <a:spcPct val="100000"/>
      </a:lnSpc>
      <a:spcBef>
        <a:spcPts val="0"/>
      </a:spcBef>
      <a:spcAft>
        <a:spcPts val="0"/>
      </a:spcAft>
      <a:buClrTx/>
      <a:buSzTx/>
      <a:buFontTx/>
      <a:buNone/>
      <a:tabLst/>
      <a:defRPr kumimoji="0" sz="756" b="0" i="0" u="none" strike="noStrike" cap="none" spc="0" normalizeH="0" baseline="0">
        <a:ln>
          <a:noFill/>
        </a:ln>
        <a:solidFill>
          <a:srgbClr val="000000"/>
        </a:solidFill>
        <a:effectLst/>
        <a:uFillTx/>
      </a:defRPr>
    </a:defPPr>
    <a:lvl1pPr marL="0" marR="0" indent="0"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96012"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92024"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88036"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84048"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80060"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76072"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72084"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768096" algn="ctr" defTabSz="346710" rtl="0" fontAlgn="auto" latinLnBrk="0" hangingPunct="0">
      <a:lnSpc>
        <a:spcPct val="100000"/>
      </a:lnSpc>
      <a:spcBef>
        <a:spcPts val="0"/>
      </a:spcBef>
      <a:spcAft>
        <a:spcPts val="0"/>
      </a:spcAft>
      <a:buClrTx/>
      <a:buSzTx/>
      <a:buFontTx/>
      <a:buNone/>
      <a:tabLst/>
      <a:defRPr kumimoji="0" sz="126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04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D60"/>
    <a:srgbClr val="3E2268"/>
    <a:srgbClr val="5E7F5C"/>
    <a:srgbClr val="E8DFD6"/>
    <a:srgbClr val="E6E6E6"/>
    <a:srgbClr val="BCBBBE"/>
    <a:srgbClr val="47A6C7"/>
    <a:srgbClr val="227CAC"/>
    <a:srgbClr val="EDF0EC"/>
    <a:srgbClr val="4F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044"/>
        <p:guide pos="3840"/>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10CA-5085-47A4-B9C3-A484FD2985B0}" type="datetimeFigureOut">
              <a:rPr lang="en-US" smtClean="0">
                <a:latin typeface="Arial" panose="020B0604020202020204" pitchFamily="34" charset="0"/>
                <a:cs typeface="Arial" panose="020B0604020202020204" pitchFamily="34" charset="0"/>
              </a:rPr>
              <a:t>2/11/2025</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397BB-9476-4076-B9CF-16511677775A}"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314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92024" latinLnBrk="0">
      <a:lnSpc>
        <a:spcPct val="117999"/>
      </a:lnSpc>
      <a:defRPr sz="924">
        <a:latin typeface="Arial" panose="020B0604020202020204" pitchFamily="34" charset="0"/>
        <a:ea typeface="Arial" panose="020B0604020202020204" pitchFamily="34" charset="0"/>
        <a:cs typeface="Arial" panose="020B0604020202020204" pitchFamily="34" charset="0"/>
        <a:sym typeface="Helvetica Neue"/>
      </a:defRPr>
    </a:lvl1pPr>
    <a:lvl2pPr indent="96012" defTabSz="192024" latinLnBrk="0">
      <a:lnSpc>
        <a:spcPct val="117999"/>
      </a:lnSpc>
      <a:defRPr sz="924">
        <a:latin typeface="Helvetica Neue"/>
        <a:ea typeface="Helvetica Neue"/>
        <a:cs typeface="Helvetica Neue"/>
        <a:sym typeface="Helvetica Neue"/>
      </a:defRPr>
    </a:lvl2pPr>
    <a:lvl3pPr indent="192024" defTabSz="192024" latinLnBrk="0">
      <a:lnSpc>
        <a:spcPct val="117999"/>
      </a:lnSpc>
      <a:defRPr sz="924">
        <a:latin typeface="Helvetica Neue"/>
        <a:ea typeface="Helvetica Neue"/>
        <a:cs typeface="Helvetica Neue"/>
        <a:sym typeface="Helvetica Neue"/>
      </a:defRPr>
    </a:lvl3pPr>
    <a:lvl4pPr indent="288036" defTabSz="192024" latinLnBrk="0">
      <a:lnSpc>
        <a:spcPct val="117999"/>
      </a:lnSpc>
      <a:defRPr sz="924">
        <a:latin typeface="Helvetica Neue"/>
        <a:ea typeface="Helvetica Neue"/>
        <a:cs typeface="Helvetica Neue"/>
        <a:sym typeface="Helvetica Neue"/>
      </a:defRPr>
    </a:lvl4pPr>
    <a:lvl5pPr indent="384048" defTabSz="192024" latinLnBrk="0">
      <a:lnSpc>
        <a:spcPct val="117999"/>
      </a:lnSpc>
      <a:defRPr sz="924">
        <a:latin typeface="Helvetica Neue"/>
        <a:ea typeface="Helvetica Neue"/>
        <a:cs typeface="Helvetica Neue"/>
        <a:sym typeface="Helvetica Neue"/>
      </a:defRPr>
    </a:lvl5pPr>
    <a:lvl6pPr indent="480060" defTabSz="192024" latinLnBrk="0">
      <a:lnSpc>
        <a:spcPct val="117999"/>
      </a:lnSpc>
      <a:defRPr sz="924">
        <a:latin typeface="Helvetica Neue"/>
        <a:ea typeface="Helvetica Neue"/>
        <a:cs typeface="Helvetica Neue"/>
        <a:sym typeface="Helvetica Neue"/>
      </a:defRPr>
    </a:lvl6pPr>
    <a:lvl7pPr indent="576072" defTabSz="192024" latinLnBrk="0">
      <a:lnSpc>
        <a:spcPct val="117999"/>
      </a:lnSpc>
      <a:defRPr sz="924">
        <a:latin typeface="Helvetica Neue"/>
        <a:ea typeface="Helvetica Neue"/>
        <a:cs typeface="Helvetica Neue"/>
        <a:sym typeface="Helvetica Neue"/>
      </a:defRPr>
    </a:lvl7pPr>
    <a:lvl8pPr indent="672084" defTabSz="192024" latinLnBrk="0">
      <a:lnSpc>
        <a:spcPct val="117999"/>
      </a:lnSpc>
      <a:defRPr sz="924">
        <a:latin typeface="Helvetica Neue"/>
        <a:ea typeface="Helvetica Neue"/>
        <a:cs typeface="Helvetica Neue"/>
        <a:sym typeface="Helvetica Neue"/>
      </a:defRPr>
    </a:lvl8pPr>
    <a:lvl9pPr indent="768096" defTabSz="192024" latinLnBrk="0">
      <a:lnSpc>
        <a:spcPct val="117999"/>
      </a:lnSpc>
      <a:defRPr sz="924">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38736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71715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12166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8434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205654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LE Cover Slide – No image">
    <p:spTree>
      <p:nvGrpSpPr>
        <p:cNvPr id="1" name=""/>
        <p:cNvGrpSpPr/>
        <p:nvPr/>
      </p:nvGrpSpPr>
      <p:grpSpPr>
        <a:xfrm>
          <a:off x="0" y="0"/>
          <a:ext cx="0" cy="0"/>
          <a:chOff x="0" y="0"/>
          <a:chExt cx="0" cy="0"/>
        </a:xfrm>
      </p:grpSpPr>
      <p:sp>
        <p:nvSpPr>
          <p:cNvPr id="30" name="Title Text"/>
          <p:cNvSpPr txBox="1">
            <a:spLocks noGrp="1"/>
          </p:cNvSpPr>
          <p:nvPr>
            <p:ph type="title" hasCustomPrompt="1"/>
          </p:nvPr>
        </p:nvSpPr>
        <p:spPr>
          <a:xfrm>
            <a:off x="744220" y="3648035"/>
            <a:ext cx="5509264" cy="789247"/>
          </a:xfrm>
          <a:prstGeom prst="rect">
            <a:avLst/>
          </a:prstGeom>
        </p:spPr>
        <p:txBody>
          <a:bodyPr anchor="t">
            <a:normAutofit/>
          </a:bodyPr>
          <a:lstStyle>
            <a:lvl1pPr>
              <a:defRPr sz="1500" b="0">
                <a:solidFill>
                  <a:srgbClr val="231F20"/>
                </a:solidFill>
                <a:latin typeface="+mj-lt"/>
              </a:defRPr>
            </a:lvl1pPr>
          </a:lstStyle>
          <a:p>
            <a:r>
              <a:rPr lang="en-US"/>
              <a:t>Optional presentation subtitle here</a:t>
            </a:r>
            <a:endParaRPr/>
          </a:p>
        </p:txBody>
      </p:sp>
      <p:sp>
        <p:nvSpPr>
          <p:cNvPr id="3" name="Text Placeholder 2"/>
          <p:cNvSpPr>
            <a:spLocks noGrp="1"/>
          </p:cNvSpPr>
          <p:nvPr>
            <p:ph type="body" sz="quarter" idx="10" hasCustomPrompt="1"/>
          </p:nvPr>
        </p:nvSpPr>
        <p:spPr>
          <a:xfrm>
            <a:off x="744220" y="1344424"/>
            <a:ext cx="7288953" cy="1674418"/>
          </a:xfrm>
          <a:prstGeom prst="rect">
            <a:avLst/>
          </a:prstGeom>
        </p:spPr>
        <p:txBody>
          <a:bodyPr anchor="t">
            <a:noAutofit/>
          </a:bodyPr>
          <a:lstStyle>
            <a:lvl1pPr marL="0" indent="0" algn="l">
              <a:lnSpc>
                <a:spcPct val="95000"/>
              </a:lnSpc>
              <a:spcBef>
                <a:spcPts val="1275"/>
              </a:spcBef>
              <a:buFontTx/>
              <a:buNone/>
              <a:defRPr sz="3600" b="1">
                <a:solidFill>
                  <a:schemeClr val="tx1"/>
                </a:solidFill>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Presentation title here</a:t>
            </a:r>
          </a:p>
        </p:txBody>
      </p:sp>
      <p:cxnSp>
        <p:nvCxnSpPr>
          <p:cNvPr id="8" name="Straight Connector 7"/>
          <p:cNvCxnSpPr>
            <a:cxnSpLocks/>
          </p:cNvCxnSpPr>
          <p:nvPr userDrawn="1"/>
        </p:nvCxnSpPr>
        <p:spPr>
          <a:xfrm>
            <a:off x="744220" y="1167816"/>
            <a:ext cx="651087" cy="0"/>
          </a:xfrm>
          <a:prstGeom prst="line">
            <a:avLst/>
          </a:prstGeom>
          <a:noFill/>
          <a:ln w="47625" cap="flat">
            <a:solidFill>
              <a:srgbClr val="EA7C19"/>
            </a:solidFill>
            <a:prstDash val="solid"/>
            <a:miter lim="400000"/>
          </a:ln>
          <a:effectLst/>
          <a:sp3d/>
        </p:spPr>
        <p:style>
          <a:lnRef idx="0">
            <a:scrgbClr r="0" g="0" b="0"/>
          </a:lnRef>
          <a:fillRef idx="0">
            <a:scrgbClr r="0" g="0" b="0"/>
          </a:fillRef>
          <a:effectRef idx="0">
            <a:scrgbClr r="0" g="0" b="0"/>
          </a:effectRef>
          <a:fontRef idx="none"/>
        </p:style>
      </p:cxnSp>
      <p:sp>
        <p:nvSpPr>
          <p:cNvPr id="10" name="TextBox 9"/>
          <p:cNvSpPr txBox="1"/>
          <p:nvPr userDrawn="1"/>
        </p:nvSpPr>
        <p:spPr>
          <a:xfrm>
            <a:off x="744220" y="6303375"/>
            <a:ext cx="430880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Copyright © 2025 by Willkie Farr &amp; Gallagher LLP. All Rights Reserved. </a:t>
            </a:r>
            <a:b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b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These materials may not be reproduced or disseminated in any form without </a:t>
            </a:r>
            <a:b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b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the express permission of Willkie Farr &amp; Gallagher LLP.</a:t>
            </a:r>
          </a:p>
        </p:txBody>
      </p:sp>
      <p:cxnSp>
        <p:nvCxnSpPr>
          <p:cNvPr id="15" name="Straight Connector 14"/>
          <p:cNvCxnSpPr>
            <a:cxnSpLocks/>
          </p:cNvCxnSpPr>
          <p:nvPr userDrawn="1"/>
        </p:nvCxnSpPr>
        <p:spPr>
          <a:xfrm>
            <a:off x="744220" y="4667250"/>
            <a:ext cx="4417060" cy="0"/>
          </a:xfrm>
          <a:prstGeom prst="line">
            <a:avLst/>
          </a:prstGeom>
          <a:noFill/>
          <a:ln w="25400" cap="rnd">
            <a:solidFill>
              <a:srgbClr val="3E2869"/>
            </a:solidFill>
            <a:prstDash val="sysDot"/>
            <a:round/>
          </a:ln>
          <a:effectLst/>
          <a:sp3d/>
        </p:spPr>
        <p:style>
          <a:lnRef idx="0">
            <a:scrgbClr r="0" g="0" b="0"/>
          </a:lnRef>
          <a:fillRef idx="0">
            <a:scrgbClr r="0" g="0" b="0"/>
          </a:fillRef>
          <a:effectRef idx="0">
            <a:scrgbClr r="0" g="0" b="0"/>
          </a:effectRef>
          <a:fontRef idx="none"/>
        </p:style>
      </p:cxnSp>
      <p:sp>
        <p:nvSpPr>
          <p:cNvPr id="2" name="Text Placeholder 3">
            <a:extLst>
              <a:ext uri="{FF2B5EF4-FFF2-40B4-BE49-F238E27FC236}">
                <a16:creationId xmlns:a16="http://schemas.microsoft.com/office/drawing/2014/main" id="{4F1FD754-0ADF-C565-F047-A34D105AC243}"/>
              </a:ext>
            </a:extLst>
          </p:cNvPr>
          <p:cNvSpPr>
            <a:spLocks noGrp="1"/>
          </p:cNvSpPr>
          <p:nvPr>
            <p:ph type="body" sz="quarter" idx="13" hasCustomPrompt="1"/>
          </p:nvPr>
        </p:nvSpPr>
        <p:spPr>
          <a:xfrm>
            <a:off x="744220" y="645863"/>
            <a:ext cx="6417733" cy="243540"/>
          </a:xfrm>
        </p:spPr>
        <p:txBody>
          <a:bodyPr/>
          <a:lstStyle>
            <a:lvl1pPr marL="0" indent="0">
              <a:buFontTx/>
              <a:buNone/>
              <a:defRPr sz="1000" b="1" cap="all" baseline="0">
                <a:solidFill>
                  <a:schemeClr val="tx1"/>
                </a:solidFill>
              </a:defRPr>
            </a:lvl1pPr>
            <a:lvl2pPr marL="0" indent="0" algn="l">
              <a:buFontTx/>
              <a:buNone/>
              <a:defRPr>
                <a:solidFill>
                  <a:schemeClr val="accent1"/>
                </a:solidFill>
              </a:defRPr>
            </a:lvl2pPr>
            <a:lvl3pPr marL="209550" indent="0" algn="l">
              <a:buFontTx/>
              <a:buNone/>
              <a:defRPr>
                <a:solidFill>
                  <a:schemeClr val="accent1"/>
                </a:solidFill>
              </a:defRPr>
            </a:lvl3pPr>
            <a:lvl4pPr marL="434975" indent="0" algn="l">
              <a:buFontTx/>
              <a:buNone/>
              <a:defRPr>
                <a:solidFill>
                  <a:schemeClr val="accent1"/>
                </a:solidFill>
              </a:defRPr>
            </a:lvl4pPr>
            <a:lvl5pPr marL="627063" indent="0" algn="l">
              <a:buFontTx/>
              <a:buNone/>
              <a:defRPr>
                <a:solidFill>
                  <a:schemeClr val="accent1"/>
                </a:solidFill>
              </a:defRPr>
            </a:lvl5pPr>
          </a:lstStyle>
          <a:p>
            <a:pPr lvl="0"/>
            <a:r>
              <a:rPr lang="en-US"/>
              <a:t>Date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517" y="493640"/>
            <a:ext cx="2680637" cy="825206"/>
          </a:xfrm>
          <a:prstGeom prst="rect">
            <a:avLst/>
          </a:prstGeom>
        </p:spPr>
      </p:pic>
      <p:pic>
        <p:nvPicPr>
          <p:cNvPr id="9" name="Picture 8"/>
          <p:cNvPicPr>
            <a:picLocks noChangeAspect="1"/>
          </p:cNvPicPr>
          <p:nvPr userDrawn="1"/>
        </p:nvPicPr>
        <p:blipFill rotWithShape="1">
          <a:blip r:embed="rId3"/>
          <a:srcRect b="1246"/>
          <a:stretch/>
        </p:blipFill>
        <p:spPr>
          <a:xfrm>
            <a:off x="5369985" y="1087750"/>
            <a:ext cx="6822015" cy="5779776"/>
          </a:xfrm>
          <a:prstGeom prst="rect">
            <a:avLst/>
          </a:prstGeom>
        </p:spPr>
      </p:pic>
      <p:sp>
        <p:nvSpPr>
          <p:cNvPr id="4" name="Freeform 9">
            <a:extLst>
              <a:ext uri="{FF2B5EF4-FFF2-40B4-BE49-F238E27FC236}">
                <a16:creationId xmlns:a16="http://schemas.microsoft.com/office/drawing/2014/main" id="{CD2AAEE3-0AFD-CAFC-A143-7B6229335F40}"/>
              </a:ext>
            </a:extLst>
          </p:cNvPr>
          <p:cNvSpPr>
            <a:spLocks noEditPoints="1"/>
          </p:cNvSpPr>
          <p:nvPr userDrawn="1"/>
        </p:nvSpPr>
        <p:spPr bwMode="auto">
          <a:xfrm>
            <a:off x="744220" y="5617327"/>
            <a:ext cx="1680572" cy="39259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24958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actice/Industry Overview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10" name="Text Placeholder 15">
            <a:extLst>
              <a:ext uri="{FF2B5EF4-FFF2-40B4-BE49-F238E27FC236}">
                <a16:creationId xmlns:a16="http://schemas.microsoft.com/office/drawing/2014/main" id="{0087AD5D-22CE-C7C7-201B-8F7D998121DE}"/>
              </a:ext>
            </a:extLst>
          </p:cNvPr>
          <p:cNvSpPr>
            <a:spLocks noGrp="1"/>
          </p:cNvSpPr>
          <p:nvPr>
            <p:ph type="body" sz="quarter" idx="13" hasCustomPrompt="1"/>
          </p:nvPr>
        </p:nvSpPr>
        <p:spPr>
          <a:xfrm>
            <a:off x="8920568" y="2009158"/>
            <a:ext cx="2194983" cy="809453"/>
          </a:xfrm>
          <a:prstGeom prst="rect">
            <a:avLst/>
          </a:prstGeom>
        </p:spPr>
        <p:txBody>
          <a:bodyPr lIns="0" tIns="0" rIns="0" bIns="0"/>
          <a:lstStyle>
            <a:lvl1pPr marL="0" indent="0" algn="ctr">
              <a:buNone/>
              <a:defRPr sz="5400" b="1">
                <a:solidFill>
                  <a:schemeClr val="accent1"/>
                </a:solidFill>
              </a:defRPr>
            </a:lvl1pPr>
            <a:lvl2pPr marL="0" indent="0" algn="ctr">
              <a:spcBef>
                <a:spcPts val="0"/>
              </a:spcBef>
              <a:buNone/>
              <a:defRPr sz="1100">
                <a:solidFill>
                  <a:schemeClr val="accent1"/>
                </a:solidFill>
              </a:defRPr>
            </a:lvl2pPr>
          </a:lstStyle>
          <a:p>
            <a:pPr lvl="0"/>
            <a:r>
              <a:rPr lang="en-US"/>
              <a:t>0000</a:t>
            </a:r>
          </a:p>
        </p:txBody>
      </p:sp>
      <p:sp>
        <p:nvSpPr>
          <p:cNvPr id="20" name="Content Placeholder 3">
            <a:extLst>
              <a:ext uri="{FF2B5EF4-FFF2-40B4-BE49-F238E27FC236}">
                <a16:creationId xmlns:a16="http://schemas.microsoft.com/office/drawing/2014/main" id="{1E4E3BE6-F21B-8018-A785-7931B744FCA6}"/>
              </a:ext>
            </a:extLst>
          </p:cNvPr>
          <p:cNvSpPr>
            <a:spLocks noGrp="1"/>
          </p:cNvSpPr>
          <p:nvPr>
            <p:ph sz="quarter" idx="16" hasCustomPrompt="1"/>
          </p:nvPr>
        </p:nvSpPr>
        <p:spPr>
          <a:xfrm>
            <a:off x="9692516" y="3251975"/>
            <a:ext cx="651087" cy="18288"/>
          </a:xfrm>
          <a:solidFill>
            <a:schemeClr val="accent5"/>
          </a:solidFill>
        </p:spPr>
        <p:txBody>
          <a:bodyPr/>
          <a:lstStyle>
            <a:lvl1pPr marL="0" indent="0">
              <a:buNone/>
              <a:defRPr/>
            </a:lvl1pPr>
          </a:lstStyle>
          <a:p>
            <a:pPr lvl="0"/>
            <a:r>
              <a:rPr lang="en-US"/>
              <a:t> </a:t>
            </a:r>
          </a:p>
        </p:txBody>
      </p:sp>
      <p:sp>
        <p:nvSpPr>
          <p:cNvPr id="4" name="Text Placeholder 3"/>
          <p:cNvSpPr>
            <a:spLocks noGrp="1"/>
          </p:cNvSpPr>
          <p:nvPr>
            <p:ph type="body" sz="quarter" idx="21"/>
          </p:nvPr>
        </p:nvSpPr>
        <p:spPr>
          <a:xfrm>
            <a:off x="8920568" y="2818612"/>
            <a:ext cx="219498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Click to edit Master text styles</a:t>
            </a:r>
          </a:p>
        </p:txBody>
      </p:sp>
      <p:sp>
        <p:nvSpPr>
          <p:cNvPr id="2" name="Text Placeholder 5">
            <a:extLst>
              <a:ext uri="{FF2B5EF4-FFF2-40B4-BE49-F238E27FC236}">
                <a16:creationId xmlns:a16="http://schemas.microsoft.com/office/drawing/2014/main" id="{BCA996B5-63E0-2EB5-FA2C-E1C19780FED8}"/>
              </a:ext>
            </a:extLst>
          </p:cNvPr>
          <p:cNvSpPr>
            <a:spLocks noGrp="1"/>
          </p:cNvSpPr>
          <p:nvPr>
            <p:ph type="body" sz="quarter" idx="12"/>
          </p:nvPr>
        </p:nvSpPr>
        <p:spPr>
          <a:xfrm>
            <a:off x="951965" y="1661259"/>
            <a:ext cx="732381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60612548-EDB4-B587-3477-ADD730CB1E3A}"/>
              </a:ext>
            </a:extLst>
          </p:cNvPr>
          <p:cNvSpPr>
            <a:spLocks noGrp="1"/>
          </p:cNvSpPr>
          <p:nvPr>
            <p:ph type="body" sz="quarter" idx="11" hasCustomPrompt="1"/>
          </p:nvPr>
        </p:nvSpPr>
        <p:spPr>
          <a:xfrm>
            <a:off x="951965" y="2186184"/>
            <a:ext cx="7323817"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6" name="Title Text">
            <a:extLst>
              <a:ext uri="{FF2B5EF4-FFF2-40B4-BE49-F238E27FC236}">
                <a16:creationId xmlns:a16="http://schemas.microsoft.com/office/drawing/2014/main" id="{65C52E14-4DCC-AD4C-A5EC-7AFFCFA7F9EC}"/>
              </a:ext>
            </a:extLst>
          </p:cNvPr>
          <p:cNvSpPr txBox="1">
            <a:spLocks noGrp="1"/>
          </p:cNvSpPr>
          <p:nvPr>
            <p:ph type="title" hasCustomPrompt="1"/>
          </p:nvPr>
        </p:nvSpPr>
        <p:spPr>
          <a:xfrm>
            <a:off x="947829" y="767943"/>
            <a:ext cx="10820219" cy="799599"/>
          </a:xfrm>
          <a:prstGeom prst="rect">
            <a:avLst/>
          </a:prstGeom>
        </p:spPr>
        <p:txBody>
          <a:bodyPr/>
          <a:lstStyle>
            <a:lvl1pPr>
              <a:lnSpc>
                <a:spcPct val="90000"/>
              </a:lnSpc>
              <a:defRPr sz="3000" b="1"/>
            </a:lvl1pPr>
          </a:lstStyle>
          <a:p>
            <a:r>
              <a:rPr lang="en-US"/>
              <a:t>Click to add title</a:t>
            </a:r>
            <a:endParaRPr/>
          </a:p>
        </p:txBody>
      </p:sp>
      <p:sp>
        <p:nvSpPr>
          <p:cNvPr id="9" name="Text Placeholder 15">
            <a:extLst>
              <a:ext uri="{FF2B5EF4-FFF2-40B4-BE49-F238E27FC236}">
                <a16:creationId xmlns:a16="http://schemas.microsoft.com/office/drawing/2014/main" id="{E1F50482-14B9-AA44-79FC-C752074D3B1C}"/>
              </a:ext>
            </a:extLst>
          </p:cNvPr>
          <p:cNvSpPr>
            <a:spLocks noGrp="1"/>
          </p:cNvSpPr>
          <p:nvPr>
            <p:ph type="body" sz="quarter" idx="22" hasCustomPrompt="1"/>
          </p:nvPr>
        </p:nvSpPr>
        <p:spPr>
          <a:xfrm>
            <a:off x="8920568" y="3631992"/>
            <a:ext cx="2194983" cy="809453"/>
          </a:xfrm>
          <a:prstGeom prst="rect">
            <a:avLst/>
          </a:prstGeom>
        </p:spPr>
        <p:txBody>
          <a:bodyPr lIns="0" tIns="0" rIns="0" bIns="0"/>
          <a:lstStyle>
            <a:lvl1pPr marL="0" indent="0" algn="ctr">
              <a:buNone/>
              <a:defRPr sz="5400" b="1">
                <a:solidFill>
                  <a:schemeClr val="accent1"/>
                </a:solidFill>
              </a:defRPr>
            </a:lvl1pPr>
            <a:lvl2pPr marL="0" indent="0" algn="ctr">
              <a:spcBef>
                <a:spcPts val="0"/>
              </a:spcBef>
              <a:buNone/>
              <a:defRPr sz="1100">
                <a:solidFill>
                  <a:schemeClr val="accent1"/>
                </a:solidFill>
              </a:defRPr>
            </a:lvl2pPr>
          </a:lstStyle>
          <a:p>
            <a:pPr lvl="0"/>
            <a:r>
              <a:rPr lang="en-US"/>
              <a:t>0000</a:t>
            </a:r>
          </a:p>
        </p:txBody>
      </p:sp>
      <p:sp>
        <p:nvSpPr>
          <p:cNvPr id="11" name="Content Placeholder 3">
            <a:extLst>
              <a:ext uri="{FF2B5EF4-FFF2-40B4-BE49-F238E27FC236}">
                <a16:creationId xmlns:a16="http://schemas.microsoft.com/office/drawing/2014/main" id="{94B99844-33DC-24CE-DF67-7E3708CC40D8}"/>
              </a:ext>
            </a:extLst>
          </p:cNvPr>
          <p:cNvSpPr>
            <a:spLocks noGrp="1"/>
          </p:cNvSpPr>
          <p:nvPr>
            <p:ph sz="quarter" idx="23" hasCustomPrompt="1"/>
          </p:nvPr>
        </p:nvSpPr>
        <p:spPr>
          <a:xfrm>
            <a:off x="9692516" y="4874809"/>
            <a:ext cx="651087" cy="18288"/>
          </a:xfrm>
          <a:solidFill>
            <a:schemeClr val="accent5"/>
          </a:solidFill>
        </p:spPr>
        <p:txBody>
          <a:bodyPr/>
          <a:lstStyle>
            <a:lvl1pPr marL="0" indent="0">
              <a:buNone/>
              <a:defRPr/>
            </a:lvl1pPr>
          </a:lstStyle>
          <a:p>
            <a:pPr lvl="0"/>
            <a:r>
              <a:rPr lang="en-US"/>
              <a:t> </a:t>
            </a:r>
          </a:p>
        </p:txBody>
      </p:sp>
      <p:sp>
        <p:nvSpPr>
          <p:cNvPr id="12" name="Text Placeholder 3">
            <a:extLst>
              <a:ext uri="{FF2B5EF4-FFF2-40B4-BE49-F238E27FC236}">
                <a16:creationId xmlns:a16="http://schemas.microsoft.com/office/drawing/2014/main" id="{E936D337-9FEB-C3DA-D573-96AC05FD8052}"/>
              </a:ext>
            </a:extLst>
          </p:cNvPr>
          <p:cNvSpPr>
            <a:spLocks noGrp="1"/>
          </p:cNvSpPr>
          <p:nvPr>
            <p:ph type="body" sz="quarter" idx="24"/>
          </p:nvPr>
        </p:nvSpPr>
        <p:spPr>
          <a:xfrm>
            <a:off x="8920568" y="4441446"/>
            <a:ext cx="219498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07A5D1D6-3D41-81E5-A76D-46243B873DA6}"/>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27179797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actice/Industry Overview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10" name="Text Placeholder 15">
            <a:extLst>
              <a:ext uri="{FF2B5EF4-FFF2-40B4-BE49-F238E27FC236}">
                <a16:creationId xmlns:a16="http://schemas.microsoft.com/office/drawing/2014/main" id="{0087AD5D-22CE-C7C7-201B-8F7D998121DE}"/>
              </a:ext>
            </a:extLst>
          </p:cNvPr>
          <p:cNvSpPr>
            <a:spLocks noGrp="1"/>
          </p:cNvSpPr>
          <p:nvPr>
            <p:ph type="body" sz="quarter" idx="13" hasCustomPrompt="1"/>
          </p:nvPr>
        </p:nvSpPr>
        <p:spPr>
          <a:xfrm>
            <a:off x="9002217" y="2333293"/>
            <a:ext cx="2360148" cy="579158"/>
          </a:xfrm>
          <a:prstGeom prst="rect">
            <a:avLst/>
          </a:prstGeom>
        </p:spPr>
        <p:txBody>
          <a:bodyPr lIns="0" tIns="0" rIns="0" bIns="0"/>
          <a:lstStyle>
            <a:lvl1pPr marL="0" indent="0" algn="l">
              <a:buNone/>
              <a:defRPr sz="4000" b="1">
                <a:solidFill>
                  <a:schemeClr val="accent1"/>
                </a:solidFill>
              </a:defRPr>
            </a:lvl1pPr>
            <a:lvl2pPr marL="0" indent="0" algn="ctr">
              <a:spcBef>
                <a:spcPts val="0"/>
              </a:spcBef>
              <a:buNone/>
              <a:defRPr sz="1100">
                <a:solidFill>
                  <a:schemeClr val="accent1"/>
                </a:solidFill>
              </a:defRPr>
            </a:lvl2pPr>
          </a:lstStyle>
          <a:p>
            <a:pPr lvl="0"/>
            <a:r>
              <a:rPr lang="en-US"/>
              <a:t>0000</a:t>
            </a:r>
          </a:p>
        </p:txBody>
      </p:sp>
      <p:cxnSp>
        <p:nvCxnSpPr>
          <p:cNvPr id="6" name="Straight Connector 5"/>
          <p:cNvCxnSpPr/>
          <p:nvPr userDrawn="1"/>
        </p:nvCxnSpPr>
        <p:spPr>
          <a:xfrm>
            <a:off x="9002219" y="2186184"/>
            <a:ext cx="651087"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p:cNvCxnSpPr/>
          <p:nvPr userDrawn="1"/>
        </p:nvCxnSpPr>
        <p:spPr>
          <a:xfrm>
            <a:off x="9002219" y="3090424"/>
            <a:ext cx="651087"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7" name="Text Placeholder 3"/>
          <p:cNvSpPr>
            <a:spLocks noGrp="1"/>
          </p:cNvSpPr>
          <p:nvPr>
            <p:ph type="body" sz="quarter" idx="21"/>
          </p:nvPr>
        </p:nvSpPr>
        <p:spPr>
          <a:xfrm>
            <a:off x="9002219" y="3412013"/>
            <a:ext cx="2360148" cy="2101711"/>
          </a:xfrm>
        </p:spPr>
        <p:txBody>
          <a:bodyPr anchor="t"/>
          <a:lstStyle>
            <a:lvl1pPr marL="0" indent="0" algn="l">
              <a:spcBef>
                <a:spcPts val="0"/>
              </a:spcBef>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Click to edit Master text styles</a:t>
            </a:r>
          </a:p>
        </p:txBody>
      </p:sp>
      <p:sp>
        <p:nvSpPr>
          <p:cNvPr id="4" name="Text Placeholder 5">
            <a:extLst>
              <a:ext uri="{FF2B5EF4-FFF2-40B4-BE49-F238E27FC236}">
                <a16:creationId xmlns:a16="http://schemas.microsoft.com/office/drawing/2014/main" id="{AB12DE1D-C308-AC29-389D-198164C0A9B4}"/>
              </a:ext>
            </a:extLst>
          </p:cNvPr>
          <p:cNvSpPr>
            <a:spLocks noGrp="1"/>
          </p:cNvSpPr>
          <p:nvPr>
            <p:ph type="body" sz="quarter" idx="12"/>
          </p:nvPr>
        </p:nvSpPr>
        <p:spPr>
          <a:xfrm>
            <a:off x="951965" y="1661259"/>
            <a:ext cx="732381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DB9E468F-F3DF-7F0F-9A7D-EB2131FD4A27}"/>
              </a:ext>
            </a:extLst>
          </p:cNvPr>
          <p:cNvSpPr>
            <a:spLocks noGrp="1"/>
          </p:cNvSpPr>
          <p:nvPr>
            <p:ph type="body" sz="quarter" idx="11"/>
          </p:nvPr>
        </p:nvSpPr>
        <p:spPr>
          <a:xfrm>
            <a:off x="951965" y="2186184"/>
            <a:ext cx="7323817"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Text">
            <a:extLst>
              <a:ext uri="{FF2B5EF4-FFF2-40B4-BE49-F238E27FC236}">
                <a16:creationId xmlns:a16="http://schemas.microsoft.com/office/drawing/2014/main" id="{FC8DCA35-86C3-0C2E-EA05-DBD0AAB1657E}"/>
              </a:ext>
            </a:extLst>
          </p:cNvPr>
          <p:cNvSpPr txBox="1">
            <a:spLocks noGrp="1"/>
          </p:cNvSpPr>
          <p:nvPr>
            <p:ph type="title" hasCustomPrompt="1"/>
          </p:nvPr>
        </p:nvSpPr>
        <p:spPr>
          <a:xfrm>
            <a:off x="947830" y="767943"/>
            <a:ext cx="7327952" cy="799599"/>
          </a:xfrm>
          <a:prstGeom prst="rect">
            <a:avLst/>
          </a:prstGeom>
        </p:spPr>
        <p:txBody>
          <a:bodyPr/>
          <a:lstStyle>
            <a:lvl1pPr>
              <a:lnSpc>
                <a:spcPct val="90000"/>
              </a:lnSpc>
              <a:defRPr sz="3000" b="1"/>
            </a:lvl1pPr>
          </a:lstStyle>
          <a:p>
            <a:r>
              <a:rPr lang="en-US"/>
              <a:t>Click to add title</a:t>
            </a:r>
            <a:endParaRPr/>
          </a:p>
        </p:txBody>
      </p:sp>
      <p:sp>
        <p:nvSpPr>
          <p:cNvPr id="2" name="Text Placeholder 4">
            <a:extLst>
              <a:ext uri="{FF2B5EF4-FFF2-40B4-BE49-F238E27FC236}">
                <a16:creationId xmlns:a16="http://schemas.microsoft.com/office/drawing/2014/main" id="{E56D7C6E-0E19-0FE6-F06C-417C57B9D4C3}"/>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264407059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rich with Image">
    <p:spTree>
      <p:nvGrpSpPr>
        <p:cNvPr id="1" name=""/>
        <p:cNvGrpSpPr/>
        <p:nvPr/>
      </p:nvGrpSpPr>
      <p:grpSpPr>
        <a:xfrm>
          <a:off x="0" y="0"/>
          <a:ext cx="0" cy="0"/>
          <a:chOff x="0" y="0"/>
          <a:chExt cx="0" cy="0"/>
        </a:xfrm>
      </p:grpSpPr>
      <p:pic>
        <p:nvPicPr>
          <p:cNvPr id="11" name="Picture Placeholder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12" t="2706" r="-347" b="8138"/>
          <a:stretch/>
        </p:blipFill>
        <p:spPr>
          <a:xfrm flipH="1">
            <a:off x="8688920" y="3400022"/>
            <a:ext cx="3135152" cy="2446985"/>
          </a:xfrm>
          <a:prstGeom prst="rect">
            <a:avLst/>
          </a:prstGeom>
        </p:spPr>
      </p:pic>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6" name="Picture Placeholder 5"/>
          <p:cNvSpPr>
            <a:spLocks noGrp="1"/>
          </p:cNvSpPr>
          <p:nvPr>
            <p:ph type="pic" sz="quarter" idx="13"/>
          </p:nvPr>
        </p:nvSpPr>
        <p:spPr>
          <a:xfrm>
            <a:off x="7644641" y="1661259"/>
            <a:ext cx="3144767" cy="3823846"/>
          </a:xfrm>
          <a:prstGeom prst="snip1Rect">
            <a:avLst/>
          </a:prstGeom>
          <a:solidFill>
            <a:schemeClr val="accent4">
              <a:lumMod val="20000"/>
              <a:lumOff val="80000"/>
            </a:schemeClr>
          </a:solidFill>
        </p:spPr>
        <p:txBody>
          <a:bodyPr/>
          <a:lstStyle>
            <a:lvl1pPr marL="0" indent="0">
              <a:buNone/>
              <a:defRPr/>
            </a:lvl1pPr>
          </a:lstStyle>
          <a:p>
            <a:r>
              <a:rPr lang="en-US"/>
              <a:t>Click icon to add picture</a:t>
            </a:r>
          </a:p>
        </p:txBody>
      </p:sp>
      <p:sp>
        <p:nvSpPr>
          <p:cNvPr id="2" name="Text Placeholder 5">
            <a:extLst>
              <a:ext uri="{FF2B5EF4-FFF2-40B4-BE49-F238E27FC236}">
                <a16:creationId xmlns:a16="http://schemas.microsoft.com/office/drawing/2014/main" id="{2DCB8F4C-8C97-2E06-C140-D4CE10EF2D51}"/>
              </a:ext>
            </a:extLst>
          </p:cNvPr>
          <p:cNvSpPr>
            <a:spLocks noGrp="1"/>
          </p:cNvSpPr>
          <p:nvPr>
            <p:ph type="body" sz="quarter" idx="12"/>
          </p:nvPr>
        </p:nvSpPr>
        <p:spPr>
          <a:xfrm>
            <a:off x="951966" y="1661259"/>
            <a:ext cx="6209326"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4" name="Text Placeholder 4">
            <a:extLst>
              <a:ext uri="{FF2B5EF4-FFF2-40B4-BE49-F238E27FC236}">
                <a16:creationId xmlns:a16="http://schemas.microsoft.com/office/drawing/2014/main" id="{74DEEC68-86E9-288A-E130-8B2B850F02CF}"/>
              </a:ext>
            </a:extLst>
          </p:cNvPr>
          <p:cNvSpPr>
            <a:spLocks noGrp="1"/>
          </p:cNvSpPr>
          <p:nvPr>
            <p:ph type="body" sz="quarter" idx="11" hasCustomPrompt="1"/>
          </p:nvPr>
        </p:nvSpPr>
        <p:spPr>
          <a:xfrm>
            <a:off x="951966" y="2186184"/>
            <a:ext cx="6209326"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8" name="Title Text">
            <a:extLst>
              <a:ext uri="{FF2B5EF4-FFF2-40B4-BE49-F238E27FC236}">
                <a16:creationId xmlns:a16="http://schemas.microsoft.com/office/drawing/2014/main" id="{1F3C63B7-E0E3-E26D-A8A0-F43F57970D1C}"/>
              </a:ext>
            </a:extLst>
          </p:cNvPr>
          <p:cNvSpPr txBox="1">
            <a:spLocks noGrp="1"/>
          </p:cNvSpPr>
          <p:nvPr>
            <p:ph type="title" hasCustomPrompt="1"/>
          </p:nvPr>
        </p:nvSpPr>
        <p:spPr>
          <a:xfrm>
            <a:off x="947829" y="767943"/>
            <a:ext cx="10592593" cy="799599"/>
          </a:xfrm>
          <a:prstGeom prst="rect">
            <a:avLst/>
          </a:prstGeom>
        </p:spPr>
        <p:txBody>
          <a:bodyPr/>
          <a:lstStyle>
            <a:lvl1pPr>
              <a:lnSpc>
                <a:spcPct val="90000"/>
              </a:lnSpc>
              <a:defRPr sz="3000" b="1"/>
            </a:lvl1pPr>
          </a:lstStyle>
          <a:p>
            <a:r>
              <a:rPr lang="en-US"/>
              <a:t>Click to add title</a:t>
            </a:r>
            <a:endParaRPr/>
          </a:p>
        </p:txBody>
      </p:sp>
      <p:sp>
        <p:nvSpPr>
          <p:cNvPr id="7" name="Text Placeholder 4">
            <a:extLst>
              <a:ext uri="{FF2B5EF4-FFF2-40B4-BE49-F238E27FC236}">
                <a16:creationId xmlns:a16="http://schemas.microsoft.com/office/drawing/2014/main" id="{7B0B895D-4996-70A0-7CE4-42EE41D79DD5}"/>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00315821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rich 2 Column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2" name="Text Placeholder 5">
            <a:extLst>
              <a:ext uri="{FF2B5EF4-FFF2-40B4-BE49-F238E27FC236}">
                <a16:creationId xmlns:a16="http://schemas.microsoft.com/office/drawing/2014/main" id="{1FB37B29-9A02-046D-84FA-25A8349B978F}"/>
              </a:ext>
            </a:extLst>
          </p:cNvPr>
          <p:cNvSpPr>
            <a:spLocks noGrp="1"/>
          </p:cNvSpPr>
          <p:nvPr>
            <p:ph type="body" sz="quarter" idx="12"/>
          </p:nvPr>
        </p:nvSpPr>
        <p:spPr>
          <a:xfrm>
            <a:off x="951965" y="1661259"/>
            <a:ext cx="1054869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BF41AF6C-B38D-D49B-CC54-85E95A5A1D24}"/>
              </a:ext>
            </a:extLst>
          </p:cNvPr>
          <p:cNvSpPr>
            <a:spLocks noGrp="1"/>
          </p:cNvSpPr>
          <p:nvPr>
            <p:ph type="body" sz="quarter" idx="14" hasCustomPrompt="1"/>
          </p:nvPr>
        </p:nvSpPr>
        <p:spPr>
          <a:xfrm>
            <a:off x="951965" y="2186184"/>
            <a:ext cx="5113171"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7" name="Title Text">
            <a:extLst>
              <a:ext uri="{FF2B5EF4-FFF2-40B4-BE49-F238E27FC236}">
                <a16:creationId xmlns:a16="http://schemas.microsoft.com/office/drawing/2014/main" id="{40E93CE3-FBCF-7F6C-223E-9094674B149E}"/>
              </a:ext>
            </a:extLst>
          </p:cNvPr>
          <p:cNvSpPr txBox="1">
            <a:spLocks noGrp="1"/>
          </p:cNvSpPr>
          <p:nvPr>
            <p:ph type="title" hasCustomPrompt="1"/>
          </p:nvPr>
        </p:nvSpPr>
        <p:spPr>
          <a:xfrm>
            <a:off x="947829" y="767943"/>
            <a:ext cx="10554653" cy="799599"/>
          </a:xfrm>
          <a:prstGeom prst="rect">
            <a:avLst/>
          </a:prstGeom>
        </p:spPr>
        <p:txBody>
          <a:bodyPr/>
          <a:lstStyle>
            <a:lvl1pPr>
              <a:lnSpc>
                <a:spcPct val="90000"/>
              </a:lnSpc>
              <a:defRPr sz="3000" b="1"/>
            </a:lvl1pPr>
          </a:lstStyle>
          <a:p>
            <a:r>
              <a:rPr lang="en-US"/>
              <a:t>Click to add title</a:t>
            </a:r>
            <a:endParaRPr/>
          </a:p>
        </p:txBody>
      </p:sp>
      <p:sp>
        <p:nvSpPr>
          <p:cNvPr id="10" name="Text Placeholder 4">
            <a:extLst>
              <a:ext uri="{FF2B5EF4-FFF2-40B4-BE49-F238E27FC236}">
                <a16:creationId xmlns:a16="http://schemas.microsoft.com/office/drawing/2014/main" id="{0E59D6FB-FF59-9D1D-F785-2BD37A82B620}"/>
              </a:ext>
            </a:extLst>
          </p:cNvPr>
          <p:cNvSpPr>
            <a:spLocks noGrp="1"/>
          </p:cNvSpPr>
          <p:nvPr>
            <p:ph type="body" sz="quarter" idx="15" hasCustomPrompt="1"/>
          </p:nvPr>
        </p:nvSpPr>
        <p:spPr>
          <a:xfrm>
            <a:off x="6389312" y="2186710"/>
            <a:ext cx="5113171"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4" name="Text Placeholder 4">
            <a:extLst>
              <a:ext uri="{FF2B5EF4-FFF2-40B4-BE49-F238E27FC236}">
                <a16:creationId xmlns:a16="http://schemas.microsoft.com/office/drawing/2014/main" id="{279C7592-0EB7-2710-D9EE-307AB54B221F}"/>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281514300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rich 2 Column – Number callou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2" name="Text Placeholder 5">
            <a:extLst>
              <a:ext uri="{FF2B5EF4-FFF2-40B4-BE49-F238E27FC236}">
                <a16:creationId xmlns:a16="http://schemas.microsoft.com/office/drawing/2014/main" id="{A93BCA46-01D0-BFA3-AA27-000442E75077}"/>
              </a:ext>
            </a:extLst>
          </p:cNvPr>
          <p:cNvSpPr>
            <a:spLocks noGrp="1"/>
          </p:cNvSpPr>
          <p:nvPr>
            <p:ph type="body" sz="quarter" idx="12"/>
          </p:nvPr>
        </p:nvSpPr>
        <p:spPr>
          <a:xfrm>
            <a:off x="951965" y="1661259"/>
            <a:ext cx="1054869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4" name="Text Placeholder 4">
            <a:extLst>
              <a:ext uri="{FF2B5EF4-FFF2-40B4-BE49-F238E27FC236}">
                <a16:creationId xmlns:a16="http://schemas.microsoft.com/office/drawing/2014/main" id="{9A7A79B3-E5F0-1B18-DFC5-AF6BE1CA4025}"/>
              </a:ext>
            </a:extLst>
          </p:cNvPr>
          <p:cNvSpPr>
            <a:spLocks noGrp="1"/>
          </p:cNvSpPr>
          <p:nvPr>
            <p:ph type="body" sz="quarter" idx="14" hasCustomPrompt="1"/>
          </p:nvPr>
        </p:nvSpPr>
        <p:spPr>
          <a:xfrm>
            <a:off x="951965" y="2186184"/>
            <a:ext cx="5113171" cy="2096105"/>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5" name="Title Text">
            <a:extLst>
              <a:ext uri="{FF2B5EF4-FFF2-40B4-BE49-F238E27FC236}">
                <a16:creationId xmlns:a16="http://schemas.microsoft.com/office/drawing/2014/main" id="{AE040555-01D9-B0E2-C417-55618F382B74}"/>
              </a:ext>
            </a:extLst>
          </p:cNvPr>
          <p:cNvSpPr txBox="1">
            <a:spLocks noGrp="1"/>
          </p:cNvSpPr>
          <p:nvPr>
            <p:ph type="title" hasCustomPrompt="1"/>
          </p:nvPr>
        </p:nvSpPr>
        <p:spPr>
          <a:xfrm>
            <a:off x="947829" y="767943"/>
            <a:ext cx="10554653" cy="799599"/>
          </a:xfrm>
          <a:prstGeom prst="rect">
            <a:avLst/>
          </a:prstGeom>
        </p:spPr>
        <p:txBody>
          <a:bodyPr/>
          <a:lstStyle>
            <a:lvl1pPr>
              <a:lnSpc>
                <a:spcPct val="90000"/>
              </a:lnSpc>
              <a:defRPr sz="3000" b="1"/>
            </a:lvl1pPr>
          </a:lstStyle>
          <a:p>
            <a:r>
              <a:rPr lang="en-US"/>
              <a:t>Click to add title</a:t>
            </a:r>
            <a:endParaRPr/>
          </a:p>
        </p:txBody>
      </p:sp>
      <p:sp>
        <p:nvSpPr>
          <p:cNvPr id="6" name="Text Placeholder 4">
            <a:extLst>
              <a:ext uri="{FF2B5EF4-FFF2-40B4-BE49-F238E27FC236}">
                <a16:creationId xmlns:a16="http://schemas.microsoft.com/office/drawing/2014/main" id="{716BE874-049D-A9DC-00A6-992E5F448D3A}"/>
              </a:ext>
            </a:extLst>
          </p:cNvPr>
          <p:cNvSpPr>
            <a:spLocks noGrp="1"/>
          </p:cNvSpPr>
          <p:nvPr>
            <p:ph type="body" sz="quarter" idx="15" hasCustomPrompt="1"/>
          </p:nvPr>
        </p:nvSpPr>
        <p:spPr>
          <a:xfrm>
            <a:off x="6389312" y="2186710"/>
            <a:ext cx="5113171" cy="2096105"/>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8" name="Text Placeholder 15">
            <a:extLst>
              <a:ext uri="{FF2B5EF4-FFF2-40B4-BE49-F238E27FC236}">
                <a16:creationId xmlns:a16="http://schemas.microsoft.com/office/drawing/2014/main" id="{2D357F31-B66F-9F33-E6FC-70FCE1AE687E}"/>
              </a:ext>
            </a:extLst>
          </p:cNvPr>
          <p:cNvSpPr>
            <a:spLocks noGrp="1"/>
          </p:cNvSpPr>
          <p:nvPr>
            <p:ph type="body" sz="quarter" idx="13" hasCustomPrompt="1"/>
          </p:nvPr>
        </p:nvSpPr>
        <p:spPr>
          <a:xfrm>
            <a:off x="1237540" y="4639672"/>
            <a:ext cx="1603723" cy="809453"/>
          </a:xfrm>
          <a:prstGeom prst="rect">
            <a:avLst/>
          </a:prstGeom>
        </p:spPr>
        <p:txBody>
          <a:bodyPr lIns="0" tIns="0" rIns="0" bIns="0"/>
          <a:lstStyle>
            <a:lvl1pPr marL="0" indent="0" algn="ctr">
              <a:buNone/>
              <a:defRPr sz="5200" b="1">
                <a:solidFill>
                  <a:schemeClr val="accent1"/>
                </a:solidFill>
              </a:defRPr>
            </a:lvl1pPr>
            <a:lvl2pPr marL="0" indent="0" algn="ctr">
              <a:spcBef>
                <a:spcPts val="0"/>
              </a:spcBef>
              <a:buNone/>
              <a:defRPr sz="1100">
                <a:solidFill>
                  <a:schemeClr val="accent1"/>
                </a:solidFill>
              </a:defRPr>
            </a:lvl2pPr>
          </a:lstStyle>
          <a:p>
            <a:pPr lvl="0"/>
            <a:r>
              <a:rPr lang="en-US"/>
              <a:t>000</a:t>
            </a:r>
          </a:p>
        </p:txBody>
      </p:sp>
      <p:sp>
        <p:nvSpPr>
          <p:cNvPr id="9" name="Content Placeholder 3">
            <a:extLst>
              <a:ext uri="{FF2B5EF4-FFF2-40B4-BE49-F238E27FC236}">
                <a16:creationId xmlns:a16="http://schemas.microsoft.com/office/drawing/2014/main" id="{64387A06-7058-AB2D-5C26-E85F0213B09A}"/>
              </a:ext>
            </a:extLst>
          </p:cNvPr>
          <p:cNvSpPr>
            <a:spLocks noGrp="1"/>
          </p:cNvSpPr>
          <p:nvPr>
            <p:ph sz="quarter" idx="16" hasCustomPrompt="1"/>
          </p:nvPr>
        </p:nvSpPr>
        <p:spPr>
          <a:xfrm>
            <a:off x="1713858" y="5882489"/>
            <a:ext cx="651087" cy="18288"/>
          </a:xfrm>
          <a:solidFill>
            <a:schemeClr val="accent5"/>
          </a:solidFill>
        </p:spPr>
        <p:txBody>
          <a:bodyPr/>
          <a:lstStyle>
            <a:lvl1pPr marL="0" indent="0">
              <a:buNone/>
              <a:defRPr/>
            </a:lvl1pPr>
          </a:lstStyle>
          <a:p>
            <a:pPr lvl="0"/>
            <a:r>
              <a:rPr lang="en-US"/>
              <a:t> </a:t>
            </a:r>
          </a:p>
        </p:txBody>
      </p:sp>
      <p:sp>
        <p:nvSpPr>
          <p:cNvPr id="10" name="Text Placeholder 3">
            <a:extLst>
              <a:ext uri="{FF2B5EF4-FFF2-40B4-BE49-F238E27FC236}">
                <a16:creationId xmlns:a16="http://schemas.microsoft.com/office/drawing/2014/main" id="{C0C09057-4BF0-471F-F76B-085EA7BAD5DA}"/>
              </a:ext>
            </a:extLst>
          </p:cNvPr>
          <p:cNvSpPr>
            <a:spLocks noGrp="1"/>
          </p:cNvSpPr>
          <p:nvPr>
            <p:ph type="body" sz="quarter" idx="21" hasCustomPrompt="1"/>
          </p:nvPr>
        </p:nvSpPr>
        <p:spPr>
          <a:xfrm>
            <a:off x="1237540" y="5449126"/>
            <a:ext cx="160372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Callout text</a:t>
            </a:r>
          </a:p>
        </p:txBody>
      </p:sp>
      <p:sp>
        <p:nvSpPr>
          <p:cNvPr id="21" name="Text Placeholder 15">
            <a:extLst>
              <a:ext uri="{FF2B5EF4-FFF2-40B4-BE49-F238E27FC236}">
                <a16:creationId xmlns:a16="http://schemas.microsoft.com/office/drawing/2014/main" id="{68DD0CA8-05BE-F0DE-9E27-341C724DE681}"/>
              </a:ext>
            </a:extLst>
          </p:cNvPr>
          <p:cNvSpPr>
            <a:spLocks noGrp="1"/>
          </p:cNvSpPr>
          <p:nvPr>
            <p:ph type="body" sz="quarter" idx="22" hasCustomPrompt="1"/>
          </p:nvPr>
        </p:nvSpPr>
        <p:spPr>
          <a:xfrm>
            <a:off x="3327381" y="4639672"/>
            <a:ext cx="1603723" cy="809453"/>
          </a:xfrm>
          <a:prstGeom prst="rect">
            <a:avLst/>
          </a:prstGeom>
        </p:spPr>
        <p:txBody>
          <a:bodyPr lIns="0" tIns="0" rIns="0" bIns="0"/>
          <a:lstStyle>
            <a:lvl1pPr marL="0" indent="0" algn="ctr">
              <a:buNone/>
              <a:defRPr sz="5200" b="1">
                <a:solidFill>
                  <a:schemeClr val="accent1"/>
                </a:solidFill>
              </a:defRPr>
            </a:lvl1pPr>
            <a:lvl2pPr marL="0" indent="0" algn="ctr">
              <a:spcBef>
                <a:spcPts val="0"/>
              </a:spcBef>
              <a:buNone/>
              <a:defRPr sz="1100">
                <a:solidFill>
                  <a:schemeClr val="accent1"/>
                </a:solidFill>
              </a:defRPr>
            </a:lvl2pPr>
          </a:lstStyle>
          <a:p>
            <a:pPr lvl="0"/>
            <a:r>
              <a:rPr lang="en-US"/>
              <a:t>000</a:t>
            </a:r>
          </a:p>
        </p:txBody>
      </p:sp>
      <p:sp>
        <p:nvSpPr>
          <p:cNvPr id="22" name="Content Placeholder 3">
            <a:extLst>
              <a:ext uri="{FF2B5EF4-FFF2-40B4-BE49-F238E27FC236}">
                <a16:creationId xmlns:a16="http://schemas.microsoft.com/office/drawing/2014/main" id="{A3EDD327-4DFE-999E-9048-B428324096B8}"/>
              </a:ext>
            </a:extLst>
          </p:cNvPr>
          <p:cNvSpPr>
            <a:spLocks noGrp="1"/>
          </p:cNvSpPr>
          <p:nvPr>
            <p:ph sz="quarter" idx="23" hasCustomPrompt="1"/>
          </p:nvPr>
        </p:nvSpPr>
        <p:spPr>
          <a:xfrm>
            <a:off x="3803699" y="5882489"/>
            <a:ext cx="651087" cy="18288"/>
          </a:xfrm>
          <a:solidFill>
            <a:schemeClr val="accent5"/>
          </a:solidFill>
        </p:spPr>
        <p:txBody>
          <a:bodyPr/>
          <a:lstStyle>
            <a:lvl1pPr marL="0" indent="0">
              <a:buNone/>
              <a:defRPr/>
            </a:lvl1pPr>
          </a:lstStyle>
          <a:p>
            <a:pPr lvl="0"/>
            <a:r>
              <a:rPr lang="en-US"/>
              <a:t> </a:t>
            </a:r>
          </a:p>
        </p:txBody>
      </p:sp>
      <p:sp>
        <p:nvSpPr>
          <p:cNvPr id="23" name="Text Placeholder 3">
            <a:extLst>
              <a:ext uri="{FF2B5EF4-FFF2-40B4-BE49-F238E27FC236}">
                <a16:creationId xmlns:a16="http://schemas.microsoft.com/office/drawing/2014/main" id="{3116E97C-C8B1-274E-BE6C-28F35740F068}"/>
              </a:ext>
            </a:extLst>
          </p:cNvPr>
          <p:cNvSpPr>
            <a:spLocks noGrp="1"/>
          </p:cNvSpPr>
          <p:nvPr>
            <p:ph type="body" sz="quarter" idx="24" hasCustomPrompt="1"/>
          </p:nvPr>
        </p:nvSpPr>
        <p:spPr>
          <a:xfrm>
            <a:off x="3327381" y="5449126"/>
            <a:ext cx="160372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Callout text</a:t>
            </a:r>
          </a:p>
        </p:txBody>
      </p:sp>
      <p:sp>
        <p:nvSpPr>
          <p:cNvPr id="24" name="Text Placeholder 15">
            <a:extLst>
              <a:ext uri="{FF2B5EF4-FFF2-40B4-BE49-F238E27FC236}">
                <a16:creationId xmlns:a16="http://schemas.microsoft.com/office/drawing/2014/main" id="{1FCB8523-9B68-A7D9-85FF-EDEEC2A0ED4C}"/>
              </a:ext>
            </a:extLst>
          </p:cNvPr>
          <p:cNvSpPr>
            <a:spLocks noGrp="1"/>
          </p:cNvSpPr>
          <p:nvPr>
            <p:ph type="body" sz="quarter" idx="25" hasCustomPrompt="1"/>
          </p:nvPr>
        </p:nvSpPr>
        <p:spPr>
          <a:xfrm>
            <a:off x="5417222" y="4639672"/>
            <a:ext cx="1603723" cy="809453"/>
          </a:xfrm>
          <a:prstGeom prst="rect">
            <a:avLst/>
          </a:prstGeom>
        </p:spPr>
        <p:txBody>
          <a:bodyPr lIns="0" tIns="0" rIns="0" bIns="0"/>
          <a:lstStyle>
            <a:lvl1pPr marL="0" indent="0" algn="ctr">
              <a:buNone/>
              <a:defRPr sz="5200" b="1">
                <a:solidFill>
                  <a:schemeClr val="accent1"/>
                </a:solidFill>
              </a:defRPr>
            </a:lvl1pPr>
            <a:lvl2pPr marL="0" indent="0" algn="ctr">
              <a:spcBef>
                <a:spcPts val="0"/>
              </a:spcBef>
              <a:buNone/>
              <a:defRPr sz="1100">
                <a:solidFill>
                  <a:schemeClr val="accent1"/>
                </a:solidFill>
              </a:defRPr>
            </a:lvl2pPr>
          </a:lstStyle>
          <a:p>
            <a:pPr lvl="0"/>
            <a:r>
              <a:rPr lang="en-US"/>
              <a:t>000</a:t>
            </a:r>
          </a:p>
        </p:txBody>
      </p:sp>
      <p:sp>
        <p:nvSpPr>
          <p:cNvPr id="25" name="Content Placeholder 3">
            <a:extLst>
              <a:ext uri="{FF2B5EF4-FFF2-40B4-BE49-F238E27FC236}">
                <a16:creationId xmlns:a16="http://schemas.microsoft.com/office/drawing/2014/main" id="{9B987028-610A-A8E3-F0EF-5956CBF56169}"/>
              </a:ext>
            </a:extLst>
          </p:cNvPr>
          <p:cNvSpPr>
            <a:spLocks noGrp="1"/>
          </p:cNvSpPr>
          <p:nvPr>
            <p:ph sz="quarter" idx="26" hasCustomPrompt="1"/>
          </p:nvPr>
        </p:nvSpPr>
        <p:spPr>
          <a:xfrm>
            <a:off x="5893540" y="5882489"/>
            <a:ext cx="651087" cy="18288"/>
          </a:xfrm>
          <a:solidFill>
            <a:schemeClr val="accent5"/>
          </a:solidFill>
        </p:spPr>
        <p:txBody>
          <a:bodyPr/>
          <a:lstStyle>
            <a:lvl1pPr marL="0" indent="0">
              <a:buNone/>
              <a:defRPr/>
            </a:lvl1pPr>
          </a:lstStyle>
          <a:p>
            <a:pPr lvl="0"/>
            <a:r>
              <a:rPr lang="en-US"/>
              <a:t> </a:t>
            </a:r>
          </a:p>
        </p:txBody>
      </p:sp>
      <p:sp>
        <p:nvSpPr>
          <p:cNvPr id="26" name="Text Placeholder 3">
            <a:extLst>
              <a:ext uri="{FF2B5EF4-FFF2-40B4-BE49-F238E27FC236}">
                <a16:creationId xmlns:a16="http://schemas.microsoft.com/office/drawing/2014/main" id="{9116867C-E3E7-12BE-7181-54B9B451ACB2}"/>
              </a:ext>
            </a:extLst>
          </p:cNvPr>
          <p:cNvSpPr>
            <a:spLocks noGrp="1"/>
          </p:cNvSpPr>
          <p:nvPr>
            <p:ph type="body" sz="quarter" idx="27" hasCustomPrompt="1"/>
          </p:nvPr>
        </p:nvSpPr>
        <p:spPr>
          <a:xfrm>
            <a:off x="5417222" y="5449126"/>
            <a:ext cx="160372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Callout text</a:t>
            </a:r>
          </a:p>
        </p:txBody>
      </p:sp>
      <p:sp>
        <p:nvSpPr>
          <p:cNvPr id="27" name="Text Placeholder 15">
            <a:extLst>
              <a:ext uri="{FF2B5EF4-FFF2-40B4-BE49-F238E27FC236}">
                <a16:creationId xmlns:a16="http://schemas.microsoft.com/office/drawing/2014/main" id="{0AE71022-C3F1-5301-E64A-B46DC4995F99}"/>
              </a:ext>
            </a:extLst>
          </p:cNvPr>
          <p:cNvSpPr>
            <a:spLocks noGrp="1"/>
          </p:cNvSpPr>
          <p:nvPr>
            <p:ph type="body" sz="quarter" idx="28" hasCustomPrompt="1"/>
          </p:nvPr>
        </p:nvSpPr>
        <p:spPr>
          <a:xfrm>
            <a:off x="7507063" y="4639672"/>
            <a:ext cx="1603723" cy="809453"/>
          </a:xfrm>
          <a:prstGeom prst="rect">
            <a:avLst/>
          </a:prstGeom>
        </p:spPr>
        <p:txBody>
          <a:bodyPr lIns="0" tIns="0" rIns="0" bIns="0"/>
          <a:lstStyle>
            <a:lvl1pPr marL="0" indent="0" algn="ctr">
              <a:buNone/>
              <a:defRPr sz="5200" b="1">
                <a:solidFill>
                  <a:schemeClr val="accent1"/>
                </a:solidFill>
              </a:defRPr>
            </a:lvl1pPr>
            <a:lvl2pPr marL="0" indent="0" algn="ctr">
              <a:spcBef>
                <a:spcPts val="0"/>
              </a:spcBef>
              <a:buNone/>
              <a:defRPr sz="1100">
                <a:solidFill>
                  <a:schemeClr val="accent1"/>
                </a:solidFill>
              </a:defRPr>
            </a:lvl2pPr>
          </a:lstStyle>
          <a:p>
            <a:pPr lvl="0"/>
            <a:r>
              <a:rPr lang="en-US"/>
              <a:t>000</a:t>
            </a:r>
          </a:p>
        </p:txBody>
      </p:sp>
      <p:sp>
        <p:nvSpPr>
          <p:cNvPr id="28" name="Content Placeholder 3">
            <a:extLst>
              <a:ext uri="{FF2B5EF4-FFF2-40B4-BE49-F238E27FC236}">
                <a16:creationId xmlns:a16="http://schemas.microsoft.com/office/drawing/2014/main" id="{B3935FBD-4F18-02F0-5892-2FCE536BFAD9}"/>
              </a:ext>
            </a:extLst>
          </p:cNvPr>
          <p:cNvSpPr>
            <a:spLocks noGrp="1"/>
          </p:cNvSpPr>
          <p:nvPr>
            <p:ph sz="quarter" idx="29" hasCustomPrompt="1"/>
          </p:nvPr>
        </p:nvSpPr>
        <p:spPr>
          <a:xfrm>
            <a:off x="7983381" y="5882489"/>
            <a:ext cx="651087" cy="18288"/>
          </a:xfrm>
          <a:solidFill>
            <a:schemeClr val="accent5"/>
          </a:solidFill>
        </p:spPr>
        <p:txBody>
          <a:bodyPr/>
          <a:lstStyle>
            <a:lvl1pPr marL="0" indent="0">
              <a:buNone/>
              <a:defRPr/>
            </a:lvl1pPr>
          </a:lstStyle>
          <a:p>
            <a:pPr lvl="0"/>
            <a:r>
              <a:rPr lang="en-US"/>
              <a:t> </a:t>
            </a:r>
          </a:p>
        </p:txBody>
      </p:sp>
      <p:sp>
        <p:nvSpPr>
          <p:cNvPr id="30" name="Text Placeholder 3">
            <a:extLst>
              <a:ext uri="{FF2B5EF4-FFF2-40B4-BE49-F238E27FC236}">
                <a16:creationId xmlns:a16="http://schemas.microsoft.com/office/drawing/2014/main" id="{3D369E79-F2E5-1118-EE29-DE499A08C0FB}"/>
              </a:ext>
            </a:extLst>
          </p:cNvPr>
          <p:cNvSpPr>
            <a:spLocks noGrp="1"/>
          </p:cNvSpPr>
          <p:nvPr>
            <p:ph type="body" sz="quarter" idx="30" hasCustomPrompt="1"/>
          </p:nvPr>
        </p:nvSpPr>
        <p:spPr>
          <a:xfrm>
            <a:off x="7507063" y="5449126"/>
            <a:ext cx="160372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Callout text</a:t>
            </a:r>
          </a:p>
        </p:txBody>
      </p:sp>
      <p:sp>
        <p:nvSpPr>
          <p:cNvPr id="31" name="Text Placeholder 15">
            <a:extLst>
              <a:ext uri="{FF2B5EF4-FFF2-40B4-BE49-F238E27FC236}">
                <a16:creationId xmlns:a16="http://schemas.microsoft.com/office/drawing/2014/main" id="{696A13D5-215F-89EA-6E89-EAF8D139A3B9}"/>
              </a:ext>
            </a:extLst>
          </p:cNvPr>
          <p:cNvSpPr>
            <a:spLocks noGrp="1"/>
          </p:cNvSpPr>
          <p:nvPr>
            <p:ph type="body" sz="quarter" idx="31" hasCustomPrompt="1"/>
          </p:nvPr>
        </p:nvSpPr>
        <p:spPr>
          <a:xfrm>
            <a:off x="9596904" y="4639672"/>
            <a:ext cx="1603723" cy="809453"/>
          </a:xfrm>
          <a:prstGeom prst="rect">
            <a:avLst/>
          </a:prstGeom>
        </p:spPr>
        <p:txBody>
          <a:bodyPr lIns="0" tIns="0" rIns="0" bIns="0"/>
          <a:lstStyle>
            <a:lvl1pPr marL="0" indent="0" algn="ctr">
              <a:buNone/>
              <a:defRPr sz="5200" b="1">
                <a:solidFill>
                  <a:schemeClr val="accent1"/>
                </a:solidFill>
              </a:defRPr>
            </a:lvl1pPr>
            <a:lvl2pPr marL="0" indent="0" algn="ctr">
              <a:spcBef>
                <a:spcPts val="0"/>
              </a:spcBef>
              <a:buNone/>
              <a:defRPr sz="1100">
                <a:solidFill>
                  <a:schemeClr val="accent1"/>
                </a:solidFill>
              </a:defRPr>
            </a:lvl2pPr>
          </a:lstStyle>
          <a:p>
            <a:pPr lvl="0"/>
            <a:r>
              <a:rPr lang="en-US"/>
              <a:t>000</a:t>
            </a:r>
          </a:p>
        </p:txBody>
      </p:sp>
      <p:sp>
        <p:nvSpPr>
          <p:cNvPr id="32" name="Content Placeholder 3">
            <a:extLst>
              <a:ext uri="{FF2B5EF4-FFF2-40B4-BE49-F238E27FC236}">
                <a16:creationId xmlns:a16="http://schemas.microsoft.com/office/drawing/2014/main" id="{EFF85936-8870-E8FD-FEE2-787ED28B748A}"/>
              </a:ext>
            </a:extLst>
          </p:cNvPr>
          <p:cNvSpPr>
            <a:spLocks noGrp="1"/>
          </p:cNvSpPr>
          <p:nvPr>
            <p:ph sz="quarter" idx="32" hasCustomPrompt="1"/>
          </p:nvPr>
        </p:nvSpPr>
        <p:spPr>
          <a:xfrm>
            <a:off x="10073222" y="5882489"/>
            <a:ext cx="651087" cy="18288"/>
          </a:xfrm>
          <a:solidFill>
            <a:schemeClr val="accent5"/>
          </a:solidFill>
        </p:spPr>
        <p:txBody>
          <a:bodyPr/>
          <a:lstStyle>
            <a:lvl1pPr marL="0" indent="0">
              <a:buNone/>
              <a:defRPr/>
            </a:lvl1pPr>
          </a:lstStyle>
          <a:p>
            <a:pPr lvl="0"/>
            <a:r>
              <a:rPr lang="en-US"/>
              <a:t> </a:t>
            </a:r>
          </a:p>
        </p:txBody>
      </p:sp>
      <p:sp>
        <p:nvSpPr>
          <p:cNvPr id="33" name="Text Placeholder 3">
            <a:extLst>
              <a:ext uri="{FF2B5EF4-FFF2-40B4-BE49-F238E27FC236}">
                <a16:creationId xmlns:a16="http://schemas.microsoft.com/office/drawing/2014/main" id="{3316F145-B916-6711-1758-EC8441D0D41B}"/>
              </a:ext>
            </a:extLst>
          </p:cNvPr>
          <p:cNvSpPr>
            <a:spLocks noGrp="1"/>
          </p:cNvSpPr>
          <p:nvPr>
            <p:ph type="body" sz="quarter" idx="33" hasCustomPrompt="1"/>
          </p:nvPr>
        </p:nvSpPr>
        <p:spPr>
          <a:xfrm>
            <a:off x="9596904" y="5449126"/>
            <a:ext cx="1603723" cy="280003"/>
          </a:xfrm>
        </p:spPr>
        <p:txBody>
          <a:bodyPr anchor="ctr"/>
          <a:lstStyle>
            <a:lvl1pPr marL="0" indent="0" algn="ctr">
              <a:buNone/>
              <a:defRPr sz="15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Callout text</a:t>
            </a:r>
          </a:p>
        </p:txBody>
      </p:sp>
      <p:sp>
        <p:nvSpPr>
          <p:cNvPr id="7" name="Text Placeholder 4">
            <a:extLst>
              <a:ext uri="{FF2B5EF4-FFF2-40B4-BE49-F238E27FC236}">
                <a16:creationId xmlns:a16="http://schemas.microsoft.com/office/drawing/2014/main" id="{BA3D7CCF-08EB-64A5-D72A-6BC27E2C44DF}"/>
              </a:ext>
            </a:extLst>
          </p:cNvPr>
          <p:cNvSpPr>
            <a:spLocks noGrp="1"/>
          </p:cNvSpPr>
          <p:nvPr>
            <p:ph type="body" sz="quarter" idx="34"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514876605"/>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Graph-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2" name="Text Placeholder 5">
            <a:extLst>
              <a:ext uri="{FF2B5EF4-FFF2-40B4-BE49-F238E27FC236}">
                <a16:creationId xmlns:a16="http://schemas.microsoft.com/office/drawing/2014/main" id="{E1F7AA5D-E654-3FDE-DA8D-59AF2D208008}"/>
              </a:ext>
            </a:extLst>
          </p:cNvPr>
          <p:cNvSpPr>
            <a:spLocks noGrp="1"/>
          </p:cNvSpPr>
          <p:nvPr>
            <p:ph type="body" sz="quarter" idx="12"/>
          </p:nvPr>
        </p:nvSpPr>
        <p:spPr>
          <a:xfrm>
            <a:off x="951965" y="1661259"/>
            <a:ext cx="1054869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4" name="Title Text">
            <a:extLst>
              <a:ext uri="{FF2B5EF4-FFF2-40B4-BE49-F238E27FC236}">
                <a16:creationId xmlns:a16="http://schemas.microsoft.com/office/drawing/2014/main" id="{EB5AFA13-DA29-1D0B-AB6E-116D3A5ED4C7}"/>
              </a:ext>
            </a:extLst>
          </p:cNvPr>
          <p:cNvSpPr txBox="1">
            <a:spLocks noGrp="1"/>
          </p:cNvSpPr>
          <p:nvPr>
            <p:ph type="title" hasCustomPrompt="1"/>
          </p:nvPr>
        </p:nvSpPr>
        <p:spPr>
          <a:xfrm>
            <a:off x="947829" y="767943"/>
            <a:ext cx="10554653" cy="799599"/>
          </a:xfrm>
          <a:prstGeom prst="rect">
            <a:avLst/>
          </a:prstGeom>
        </p:spPr>
        <p:txBody>
          <a:bodyPr/>
          <a:lstStyle>
            <a:lvl1pPr>
              <a:lnSpc>
                <a:spcPct val="90000"/>
              </a:lnSpc>
              <a:defRPr sz="3000" b="1"/>
            </a:lvl1pPr>
          </a:lstStyle>
          <a:p>
            <a:r>
              <a:rPr lang="en-US"/>
              <a:t>Click to add title</a:t>
            </a:r>
            <a:endParaRPr/>
          </a:p>
        </p:txBody>
      </p:sp>
      <p:sp>
        <p:nvSpPr>
          <p:cNvPr id="8" name="Content Placeholder 7">
            <a:extLst>
              <a:ext uri="{FF2B5EF4-FFF2-40B4-BE49-F238E27FC236}">
                <a16:creationId xmlns:a16="http://schemas.microsoft.com/office/drawing/2014/main" id="{F85D35EF-45D1-EE60-D3D0-A17E70A2EA3E}"/>
              </a:ext>
            </a:extLst>
          </p:cNvPr>
          <p:cNvSpPr>
            <a:spLocks noGrp="1"/>
          </p:cNvSpPr>
          <p:nvPr>
            <p:ph sz="quarter" idx="13" hasCustomPrompt="1"/>
          </p:nvPr>
        </p:nvSpPr>
        <p:spPr>
          <a:xfrm>
            <a:off x="2605842" y="2327197"/>
            <a:ext cx="6980316" cy="3467021"/>
          </a:xfrm>
        </p:spPr>
        <p:txBody>
          <a:bodyPr/>
          <a:lstStyle>
            <a:lvl1pPr marL="0" indent="0">
              <a:buNone/>
              <a:defRPr/>
            </a:lvl1pPr>
          </a:lstStyle>
          <a:p>
            <a:pPr lvl="0"/>
            <a:r>
              <a:rPr lang="en-US"/>
              <a:t>Click to insert chart/graph</a:t>
            </a:r>
          </a:p>
        </p:txBody>
      </p:sp>
      <p:sp>
        <p:nvSpPr>
          <p:cNvPr id="5" name="Text Placeholder 4">
            <a:extLst>
              <a:ext uri="{FF2B5EF4-FFF2-40B4-BE49-F238E27FC236}">
                <a16:creationId xmlns:a16="http://schemas.microsoft.com/office/drawing/2014/main" id="{8952A2BC-2016-7CD9-49CB-E1B25FB45B25}"/>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24992586"/>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5" name="Text Placeholder 25">
            <a:extLst>
              <a:ext uri="{FF2B5EF4-FFF2-40B4-BE49-F238E27FC236}">
                <a16:creationId xmlns:a16="http://schemas.microsoft.com/office/drawing/2014/main" id="{B971CAD8-05A5-0153-A815-F1192C24DE84}"/>
              </a:ext>
            </a:extLst>
          </p:cNvPr>
          <p:cNvSpPr>
            <a:spLocks noGrp="1"/>
          </p:cNvSpPr>
          <p:nvPr>
            <p:ph type="body" sz="quarter" idx="14" hasCustomPrompt="1"/>
          </p:nvPr>
        </p:nvSpPr>
        <p:spPr>
          <a:xfrm>
            <a:off x="1733259" y="3706743"/>
            <a:ext cx="2031865" cy="232009"/>
          </a:xfrm>
        </p:spPr>
        <p:txBody>
          <a:bodyPr/>
          <a:lstStyle>
            <a:lvl1pPr marL="0" indent="0">
              <a:buNone/>
              <a:defRPr sz="1600" b="1">
                <a:solidFill>
                  <a:schemeClr val="accent1"/>
                </a:solidFill>
              </a:defRPr>
            </a:lvl1pPr>
            <a:lvl2pPr marL="0" indent="0">
              <a:buNone/>
              <a:defRPr/>
            </a:lvl2pPr>
          </a:lstStyle>
          <a:p>
            <a:pPr lvl="0"/>
            <a:r>
              <a:rPr lang="en-US"/>
              <a:t>Title Lorem Lorem</a:t>
            </a:r>
          </a:p>
        </p:txBody>
      </p:sp>
      <p:sp>
        <p:nvSpPr>
          <p:cNvPr id="6" name="Text Placeholder 27">
            <a:extLst>
              <a:ext uri="{FF2B5EF4-FFF2-40B4-BE49-F238E27FC236}">
                <a16:creationId xmlns:a16="http://schemas.microsoft.com/office/drawing/2014/main" id="{6908B861-FB3E-83EA-A2A8-A22C61886A2A}"/>
              </a:ext>
            </a:extLst>
          </p:cNvPr>
          <p:cNvSpPr>
            <a:spLocks noGrp="1"/>
          </p:cNvSpPr>
          <p:nvPr>
            <p:ph type="body" sz="quarter" idx="15" hasCustomPrompt="1"/>
          </p:nvPr>
        </p:nvSpPr>
        <p:spPr>
          <a:xfrm>
            <a:off x="1733260" y="4073700"/>
            <a:ext cx="2031864" cy="1340274"/>
          </a:xfrm>
        </p:spPr>
        <p:txBody>
          <a:bodyPr/>
          <a:lstStyle>
            <a:lvl1pPr marL="0" indent="0">
              <a:buNone/>
              <a:defRPr sz="1200" b="0">
                <a:solidFill>
                  <a:schemeClr val="tx1"/>
                </a:solidFill>
              </a:defRPr>
            </a:lvl1pPr>
            <a:lvl2pPr>
              <a:defRPr sz="1050" b="0">
                <a:solidFill>
                  <a:schemeClr val="tx1"/>
                </a:solidFill>
              </a:defRPr>
            </a:lvl2pPr>
            <a:lvl3pPr>
              <a:defRPr sz="1050" b="0">
                <a:solidFill>
                  <a:schemeClr val="tx1"/>
                </a:solidFill>
              </a:defRPr>
            </a:lvl3pPr>
            <a:lvl4pPr>
              <a:defRPr sz="1050" b="0">
                <a:solidFill>
                  <a:schemeClr val="tx1"/>
                </a:solidFill>
              </a:defRPr>
            </a:lvl4pPr>
            <a:lvl5pPr>
              <a:defRPr sz="1050" b="0">
                <a:solidFill>
                  <a:schemeClr val="tx1"/>
                </a:solidFill>
              </a:defRPr>
            </a:lvl5pPr>
          </a:lstStyle>
          <a:p>
            <a:pPr lvl="0"/>
            <a:r>
              <a:rPr lang="en-US"/>
              <a:t>Click to edit text lorem ipsum sic dolor est nunc cantandam</a:t>
            </a:r>
          </a:p>
        </p:txBody>
      </p:sp>
      <p:sp>
        <p:nvSpPr>
          <p:cNvPr id="7" name="Text Placeholder 25">
            <a:extLst>
              <a:ext uri="{FF2B5EF4-FFF2-40B4-BE49-F238E27FC236}">
                <a16:creationId xmlns:a16="http://schemas.microsoft.com/office/drawing/2014/main" id="{5A6F49AC-9791-64EA-0275-3CA88DA34570}"/>
              </a:ext>
            </a:extLst>
          </p:cNvPr>
          <p:cNvSpPr>
            <a:spLocks noGrp="1"/>
          </p:cNvSpPr>
          <p:nvPr>
            <p:ph type="body" sz="quarter" idx="16" hasCustomPrompt="1"/>
          </p:nvPr>
        </p:nvSpPr>
        <p:spPr>
          <a:xfrm>
            <a:off x="4128129" y="3706743"/>
            <a:ext cx="2031864" cy="232008"/>
          </a:xfrm>
        </p:spPr>
        <p:txBody>
          <a:bodyPr/>
          <a:lstStyle>
            <a:lvl1pPr marL="0" indent="0">
              <a:buNone/>
              <a:defRPr sz="1600" b="1">
                <a:solidFill>
                  <a:schemeClr val="accent5"/>
                </a:solidFill>
              </a:defRPr>
            </a:lvl1pPr>
            <a:lvl2pPr marL="0" indent="0">
              <a:buNone/>
              <a:defRPr/>
            </a:lvl2pPr>
          </a:lstStyle>
          <a:p>
            <a:pPr lvl="0"/>
            <a:r>
              <a:rPr lang="en-US"/>
              <a:t>Title Lorem Lorem</a:t>
            </a:r>
          </a:p>
        </p:txBody>
      </p:sp>
      <p:sp>
        <p:nvSpPr>
          <p:cNvPr id="8" name="Text Placeholder 27">
            <a:extLst>
              <a:ext uri="{FF2B5EF4-FFF2-40B4-BE49-F238E27FC236}">
                <a16:creationId xmlns:a16="http://schemas.microsoft.com/office/drawing/2014/main" id="{ADEC7DFC-234B-9437-CDD3-458FB2E8577A}"/>
              </a:ext>
            </a:extLst>
          </p:cNvPr>
          <p:cNvSpPr>
            <a:spLocks noGrp="1"/>
          </p:cNvSpPr>
          <p:nvPr>
            <p:ph type="body" sz="quarter" idx="17" hasCustomPrompt="1"/>
          </p:nvPr>
        </p:nvSpPr>
        <p:spPr>
          <a:xfrm>
            <a:off x="4128129" y="4073700"/>
            <a:ext cx="2031864" cy="1340274"/>
          </a:xfrm>
        </p:spPr>
        <p:txBody>
          <a:bodyPr/>
          <a:lstStyle>
            <a:lvl1pPr marL="0" indent="0">
              <a:buNone/>
              <a:defRPr sz="1200" b="0">
                <a:solidFill>
                  <a:schemeClr val="tx1"/>
                </a:solidFill>
              </a:defRPr>
            </a:lvl1pPr>
            <a:lvl2pPr>
              <a:defRPr sz="1050" b="0">
                <a:solidFill>
                  <a:schemeClr val="tx1"/>
                </a:solidFill>
              </a:defRPr>
            </a:lvl2pPr>
            <a:lvl3pPr>
              <a:defRPr sz="1050" b="0">
                <a:solidFill>
                  <a:schemeClr val="tx1"/>
                </a:solidFill>
              </a:defRPr>
            </a:lvl3pPr>
            <a:lvl4pPr>
              <a:defRPr sz="1050" b="0">
                <a:solidFill>
                  <a:schemeClr val="tx1"/>
                </a:solidFill>
              </a:defRPr>
            </a:lvl4pPr>
            <a:lvl5pPr>
              <a:defRPr sz="1050" b="0">
                <a:solidFill>
                  <a:schemeClr val="tx1"/>
                </a:solidFill>
              </a:defRPr>
            </a:lvl5pPr>
          </a:lstStyle>
          <a:p>
            <a:pPr lvl="0"/>
            <a:r>
              <a:rPr lang="en-US"/>
              <a:t>Click to edit text lorem ipsum sic dolor est nunc cantandam</a:t>
            </a:r>
          </a:p>
        </p:txBody>
      </p:sp>
      <p:sp>
        <p:nvSpPr>
          <p:cNvPr id="9" name="Text Placeholder 25">
            <a:extLst>
              <a:ext uri="{FF2B5EF4-FFF2-40B4-BE49-F238E27FC236}">
                <a16:creationId xmlns:a16="http://schemas.microsoft.com/office/drawing/2014/main" id="{A1450D76-EBC0-D566-6E92-CD2B061CA38B}"/>
              </a:ext>
            </a:extLst>
          </p:cNvPr>
          <p:cNvSpPr>
            <a:spLocks noGrp="1"/>
          </p:cNvSpPr>
          <p:nvPr>
            <p:ph type="body" sz="quarter" idx="18" hasCustomPrompt="1"/>
          </p:nvPr>
        </p:nvSpPr>
        <p:spPr>
          <a:xfrm>
            <a:off x="6522998" y="3706743"/>
            <a:ext cx="2031864" cy="232007"/>
          </a:xfrm>
        </p:spPr>
        <p:txBody>
          <a:bodyPr/>
          <a:lstStyle>
            <a:lvl1pPr marL="0" indent="0">
              <a:buNone/>
              <a:defRPr sz="1600" b="1">
                <a:solidFill>
                  <a:schemeClr val="accent6"/>
                </a:solidFill>
              </a:defRPr>
            </a:lvl1pPr>
            <a:lvl2pPr marL="0" indent="0">
              <a:buNone/>
              <a:defRPr/>
            </a:lvl2pPr>
          </a:lstStyle>
          <a:p>
            <a:pPr lvl="0"/>
            <a:r>
              <a:rPr lang="en-US"/>
              <a:t>Title Lorem Lorem</a:t>
            </a:r>
          </a:p>
        </p:txBody>
      </p:sp>
      <p:sp>
        <p:nvSpPr>
          <p:cNvPr id="10" name="Text Placeholder 27">
            <a:extLst>
              <a:ext uri="{FF2B5EF4-FFF2-40B4-BE49-F238E27FC236}">
                <a16:creationId xmlns:a16="http://schemas.microsoft.com/office/drawing/2014/main" id="{12FA953E-F826-7039-4B30-394D9A327B1A}"/>
              </a:ext>
            </a:extLst>
          </p:cNvPr>
          <p:cNvSpPr>
            <a:spLocks noGrp="1"/>
          </p:cNvSpPr>
          <p:nvPr>
            <p:ph type="body" sz="quarter" idx="19" hasCustomPrompt="1"/>
          </p:nvPr>
        </p:nvSpPr>
        <p:spPr>
          <a:xfrm>
            <a:off x="6522998" y="4073700"/>
            <a:ext cx="2031864" cy="1340274"/>
          </a:xfrm>
        </p:spPr>
        <p:txBody>
          <a:bodyPr/>
          <a:lstStyle>
            <a:lvl1pPr marL="0" indent="0">
              <a:buNone/>
              <a:defRPr sz="1200" b="0">
                <a:solidFill>
                  <a:schemeClr val="tx1"/>
                </a:solidFill>
              </a:defRPr>
            </a:lvl1pPr>
            <a:lvl2pPr>
              <a:defRPr sz="1050" b="0">
                <a:solidFill>
                  <a:schemeClr val="tx1"/>
                </a:solidFill>
              </a:defRPr>
            </a:lvl2pPr>
            <a:lvl3pPr>
              <a:defRPr sz="1050" b="0">
                <a:solidFill>
                  <a:schemeClr val="tx1"/>
                </a:solidFill>
              </a:defRPr>
            </a:lvl3pPr>
            <a:lvl4pPr>
              <a:defRPr sz="1050" b="0">
                <a:solidFill>
                  <a:schemeClr val="tx1"/>
                </a:solidFill>
              </a:defRPr>
            </a:lvl4pPr>
            <a:lvl5pPr>
              <a:defRPr sz="1050" b="0">
                <a:solidFill>
                  <a:schemeClr val="tx1"/>
                </a:solidFill>
              </a:defRPr>
            </a:lvl5pPr>
          </a:lstStyle>
          <a:p>
            <a:pPr lvl="0"/>
            <a:r>
              <a:rPr lang="en-US"/>
              <a:t>Click to edit text lorem ipsum sic dolor est nunc cantandam</a:t>
            </a:r>
          </a:p>
        </p:txBody>
      </p:sp>
      <p:sp>
        <p:nvSpPr>
          <p:cNvPr id="11" name="Text Placeholder 25">
            <a:extLst>
              <a:ext uri="{FF2B5EF4-FFF2-40B4-BE49-F238E27FC236}">
                <a16:creationId xmlns:a16="http://schemas.microsoft.com/office/drawing/2014/main" id="{9CD67829-CA32-7C92-8A9E-703927173B8F}"/>
              </a:ext>
            </a:extLst>
          </p:cNvPr>
          <p:cNvSpPr>
            <a:spLocks noGrp="1"/>
          </p:cNvSpPr>
          <p:nvPr>
            <p:ph type="body" sz="quarter" idx="20" hasCustomPrompt="1"/>
          </p:nvPr>
        </p:nvSpPr>
        <p:spPr>
          <a:xfrm>
            <a:off x="8917865" y="3706743"/>
            <a:ext cx="2031863" cy="225703"/>
          </a:xfrm>
        </p:spPr>
        <p:txBody>
          <a:bodyPr/>
          <a:lstStyle>
            <a:lvl1pPr marL="0" indent="0">
              <a:buNone/>
              <a:defRPr sz="1600" b="1">
                <a:solidFill>
                  <a:schemeClr val="accent3"/>
                </a:solidFill>
              </a:defRPr>
            </a:lvl1pPr>
            <a:lvl2pPr marL="0" indent="0">
              <a:buNone/>
              <a:defRPr/>
            </a:lvl2pPr>
          </a:lstStyle>
          <a:p>
            <a:pPr lvl="0"/>
            <a:r>
              <a:rPr lang="en-US"/>
              <a:t>Title Lorem Lorem</a:t>
            </a:r>
          </a:p>
        </p:txBody>
      </p:sp>
      <p:sp>
        <p:nvSpPr>
          <p:cNvPr id="12" name="Text Placeholder 27">
            <a:extLst>
              <a:ext uri="{FF2B5EF4-FFF2-40B4-BE49-F238E27FC236}">
                <a16:creationId xmlns:a16="http://schemas.microsoft.com/office/drawing/2014/main" id="{FF2E9448-5FB6-6CCB-9D9C-E9B98155619C}"/>
              </a:ext>
            </a:extLst>
          </p:cNvPr>
          <p:cNvSpPr>
            <a:spLocks noGrp="1"/>
          </p:cNvSpPr>
          <p:nvPr>
            <p:ph type="body" sz="quarter" idx="21" hasCustomPrompt="1"/>
          </p:nvPr>
        </p:nvSpPr>
        <p:spPr>
          <a:xfrm>
            <a:off x="8917865" y="4073700"/>
            <a:ext cx="2031863" cy="1340274"/>
          </a:xfrm>
        </p:spPr>
        <p:txBody>
          <a:bodyPr/>
          <a:lstStyle>
            <a:lvl1pPr marL="0" indent="0">
              <a:buNone/>
              <a:defRPr sz="1200" b="0">
                <a:solidFill>
                  <a:schemeClr val="tx1"/>
                </a:solidFill>
              </a:defRPr>
            </a:lvl1pPr>
            <a:lvl2pPr>
              <a:defRPr sz="1050" b="0">
                <a:solidFill>
                  <a:schemeClr val="tx1"/>
                </a:solidFill>
              </a:defRPr>
            </a:lvl2pPr>
            <a:lvl3pPr>
              <a:defRPr sz="1050" b="0">
                <a:solidFill>
                  <a:schemeClr val="tx1"/>
                </a:solidFill>
              </a:defRPr>
            </a:lvl3pPr>
            <a:lvl4pPr>
              <a:defRPr sz="1050" b="0">
                <a:solidFill>
                  <a:schemeClr val="tx1"/>
                </a:solidFill>
              </a:defRPr>
            </a:lvl4pPr>
            <a:lvl5pPr>
              <a:defRPr sz="1050" b="0">
                <a:solidFill>
                  <a:schemeClr val="tx1"/>
                </a:solidFill>
              </a:defRPr>
            </a:lvl5pPr>
          </a:lstStyle>
          <a:p>
            <a:pPr lvl="0"/>
            <a:r>
              <a:rPr lang="en-US"/>
              <a:t>Click to edit text lorem ipsum sic dolor est nunc cantandam</a:t>
            </a:r>
          </a:p>
        </p:txBody>
      </p:sp>
      <p:sp>
        <p:nvSpPr>
          <p:cNvPr id="13" name="Text Placeholder 9">
            <a:extLst>
              <a:ext uri="{FF2B5EF4-FFF2-40B4-BE49-F238E27FC236}">
                <a16:creationId xmlns:a16="http://schemas.microsoft.com/office/drawing/2014/main" id="{257DCC26-ABFC-A64B-4737-E4EF07F196B6}"/>
              </a:ext>
            </a:extLst>
          </p:cNvPr>
          <p:cNvSpPr>
            <a:spLocks noGrp="1"/>
          </p:cNvSpPr>
          <p:nvPr>
            <p:ph type="body" sz="quarter" idx="29" hasCustomPrompt="1"/>
          </p:nvPr>
        </p:nvSpPr>
        <p:spPr>
          <a:xfrm rot="5400000">
            <a:off x="6430067" y="1871277"/>
            <a:ext cx="1313496" cy="1127634"/>
          </a:xfrm>
          <a:prstGeom prst="hexagon">
            <a:avLst/>
          </a:prstGeom>
          <a:solidFill>
            <a:schemeClr val="accent6"/>
          </a:solidFill>
          <a:ln w="12700">
            <a:noFill/>
          </a:ln>
        </p:spPr>
        <p:txBody>
          <a:bodyPr vert="vert270" anchor="ctr" anchorCtr="0"/>
          <a:lstStyle>
            <a:lvl1pPr marL="0" indent="0" algn="ctr">
              <a:buNone/>
              <a:defRPr sz="3200" b="1">
                <a:solidFill>
                  <a:schemeClr val="bg1"/>
                </a:solidFill>
              </a:defRPr>
            </a:lvl1pPr>
          </a:lstStyle>
          <a:p>
            <a:pPr lvl="0"/>
            <a:r>
              <a:rPr lang="en-US"/>
              <a:t>#</a:t>
            </a:r>
          </a:p>
        </p:txBody>
      </p:sp>
      <p:sp>
        <p:nvSpPr>
          <p:cNvPr id="14" name="Text Placeholder 9">
            <a:extLst>
              <a:ext uri="{FF2B5EF4-FFF2-40B4-BE49-F238E27FC236}">
                <a16:creationId xmlns:a16="http://schemas.microsoft.com/office/drawing/2014/main" id="{1A010953-FF81-2583-477F-AD4DA0B59727}"/>
              </a:ext>
            </a:extLst>
          </p:cNvPr>
          <p:cNvSpPr>
            <a:spLocks noGrp="1"/>
          </p:cNvSpPr>
          <p:nvPr>
            <p:ph type="body" sz="quarter" idx="30" hasCustomPrompt="1"/>
          </p:nvPr>
        </p:nvSpPr>
        <p:spPr>
          <a:xfrm rot="5400000">
            <a:off x="8824935" y="1864987"/>
            <a:ext cx="1313496" cy="1127634"/>
          </a:xfrm>
          <a:prstGeom prst="hexagon">
            <a:avLst/>
          </a:prstGeom>
          <a:solidFill>
            <a:schemeClr val="accent3"/>
          </a:solidFill>
          <a:ln w="12700">
            <a:noFill/>
          </a:ln>
        </p:spPr>
        <p:txBody>
          <a:bodyPr vert="vert270" anchor="ctr" anchorCtr="0"/>
          <a:lstStyle>
            <a:lvl1pPr marL="0" indent="0" algn="ctr">
              <a:buNone/>
              <a:defRPr sz="3200" b="1">
                <a:solidFill>
                  <a:schemeClr val="bg1"/>
                </a:solidFill>
              </a:defRPr>
            </a:lvl1pPr>
          </a:lstStyle>
          <a:p>
            <a:pPr lvl="0"/>
            <a:r>
              <a:rPr lang="en-US"/>
              <a:t>#</a:t>
            </a:r>
          </a:p>
        </p:txBody>
      </p:sp>
      <p:sp>
        <p:nvSpPr>
          <p:cNvPr id="15" name="Text Placeholder 9">
            <a:extLst>
              <a:ext uri="{FF2B5EF4-FFF2-40B4-BE49-F238E27FC236}">
                <a16:creationId xmlns:a16="http://schemas.microsoft.com/office/drawing/2014/main" id="{880A10DE-E448-267B-23AA-F489D954E0DA}"/>
              </a:ext>
            </a:extLst>
          </p:cNvPr>
          <p:cNvSpPr>
            <a:spLocks noGrp="1"/>
          </p:cNvSpPr>
          <p:nvPr>
            <p:ph type="body" sz="quarter" idx="31" hasCustomPrompt="1"/>
          </p:nvPr>
        </p:nvSpPr>
        <p:spPr>
          <a:xfrm rot="5400000">
            <a:off x="4035198" y="1871277"/>
            <a:ext cx="1313496" cy="1127634"/>
          </a:xfrm>
          <a:prstGeom prst="hexagon">
            <a:avLst/>
          </a:prstGeom>
          <a:solidFill>
            <a:schemeClr val="accent5"/>
          </a:solidFill>
          <a:ln w="12700">
            <a:noFill/>
          </a:ln>
        </p:spPr>
        <p:txBody>
          <a:bodyPr vert="vert270" anchor="ctr" anchorCtr="0"/>
          <a:lstStyle>
            <a:lvl1pPr marL="0" indent="0" algn="ctr">
              <a:buNone/>
              <a:defRPr sz="3200" b="1">
                <a:solidFill>
                  <a:schemeClr val="bg1"/>
                </a:solidFill>
              </a:defRPr>
            </a:lvl1pPr>
          </a:lstStyle>
          <a:p>
            <a:pPr lvl="0"/>
            <a:r>
              <a:rPr lang="en-US"/>
              <a:t>#</a:t>
            </a:r>
          </a:p>
        </p:txBody>
      </p:sp>
      <p:sp>
        <p:nvSpPr>
          <p:cNvPr id="16" name="Text Placeholder 9">
            <a:extLst>
              <a:ext uri="{FF2B5EF4-FFF2-40B4-BE49-F238E27FC236}">
                <a16:creationId xmlns:a16="http://schemas.microsoft.com/office/drawing/2014/main" id="{B2BF910A-EC2C-FD9E-CE55-66CFE6D500FE}"/>
              </a:ext>
            </a:extLst>
          </p:cNvPr>
          <p:cNvSpPr>
            <a:spLocks noGrp="1"/>
          </p:cNvSpPr>
          <p:nvPr>
            <p:ph type="body" sz="quarter" idx="32" hasCustomPrompt="1"/>
          </p:nvPr>
        </p:nvSpPr>
        <p:spPr>
          <a:xfrm rot="5400000">
            <a:off x="1640328" y="1864986"/>
            <a:ext cx="1313497" cy="1127635"/>
          </a:xfrm>
          <a:prstGeom prst="hexagon">
            <a:avLst/>
          </a:prstGeom>
          <a:solidFill>
            <a:schemeClr val="accent1"/>
          </a:solidFill>
          <a:ln w="12700">
            <a:noFill/>
          </a:ln>
        </p:spPr>
        <p:txBody>
          <a:bodyPr vert="vert270" anchor="ctr" anchorCtr="0"/>
          <a:lstStyle>
            <a:lvl1pPr marL="0" indent="0" algn="ctr">
              <a:buNone/>
              <a:defRPr sz="3200" b="1">
                <a:solidFill>
                  <a:schemeClr val="bg1"/>
                </a:solidFill>
              </a:defRPr>
            </a:lvl1pPr>
          </a:lstStyle>
          <a:p>
            <a:pPr lvl="0"/>
            <a:r>
              <a:rPr lang="en-US"/>
              <a:t>#</a:t>
            </a:r>
          </a:p>
        </p:txBody>
      </p:sp>
      <p:sp>
        <p:nvSpPr>
          <p:cNvPr id="17" name="Content Placeholder 3">
            <a:extLst>
              <a:ext uri="{FF2B5EF4-FFF2-40B4-BE49-F238E27FC236}">
                <a16:creationId xmlns:a16="http://schemas.microsoft.com/office/drawing/2014/main" id="{7F399FBE-998C-DCB7-A1C2-F1FF783BF801}"/>
              </a:ext>
            </a:extLst>
          </p:cNvPr>
          <p:cNvSpPr>
            <a:spLocks noGrp="1"/>
          </p:cNvSpPr>
          <p:nvPr>
            <p:ph sz="quarter" idx="33" hasCustomPrompt="1"/>
          </p:nvPr>
        </p:nvSpPr>
        <p:spPr>
          <a:xfrm>
            <a:off x="1733260" y="3410678"/>
            <a:ext cx="451103" cy="45719"/>
          </a:xfrm>
          <a:solidFill>
            <a:schemeClr val="accent1"/>
          </a:solidFill>
        </p:spPr>
        <p:txBody>
          <a:bodyPr/>
          <a:lstStyle>
            <a:lvl1pPr marL="0" indent="0">
              <a:buNone/>
              <a:defRPr/>
            </a:lvl1pPr>
          </a:lstStyle>
          <a:p>
            <a:pPr lvl="0"/>
            <a:r>
              <a:rPr lang="en-US"/>
              <a:t> </a:t>
            </a:r>
          </a:p>
        </p:txBody>
      </p:sp>
      <p:sp>
        <p:nvSpPr>
          <p:cNvPr id="18" name="Content Placeholder 3">
            <a:extLst>
              <a:ext uri="{FF2B5EF4-FFF2-40B4-BE49-F238E27FC236}">
                <a16:creationId xmlns:a16="http://schemas.microsoft.com/office/drawing/2014/main" id="{BDF14B7B-33EB-E4F1-4595-737775EF699D}"/>
              </a:ext>
            </a:extLst>
          </p:cNvPr>
          <p:cNvSpPr>
            <a:spLocks noGrp="1"/>
          </p:cNvSpPr>
          <p:nvPr>
            <p:ph sz="quarter" idx="34" hasCustomPrompt="1"/>
          </p:nvPr>
        </p:nvSpPr>
        <p:spPr>
          <a:xfrm>
            <a:off x="4128129" y="3408323"/>
            <a:ext cx="451103" cy="45719"/>
          </a:xfrm>
          <a:solidFill>
            <a:schemeClr val="accent5"/>
          </a:solidFill>
        </p:spPr>
        <p:txBody>
          <a:bodyPr/>
          <a:lstStyle>
            <a:lvl1pPr marL="0" indent="0">
              <a:buNone/>
              <a:defRPr/>
            </a:lvl1pPr>
          </a:lstStyle>
          <a:p>
            <a:pPr lvl="0"/>
            <a:r>
              <a:rPr lang="en-US"/>
              <a:t> </a:t>
            </a:r>
          </a:p>
        </p:txBody>
      </p:sp>
      <p:sp>
        <p:nvSpPr>
          <p:cNvPr id="19" name="Content Placeholder 3">
            <a:extLst>
              <a:ext uri="{FF2B5EF4-FFF2-40B4-BE49-F238E27FC236}">
                <a16:creationId xmlns:a16="http://schemas.microsoft.com/office/drawing/2014/main" id="{6E70A625-C6B4-B4A3-9584-3D411E48EC23}"/>
              </a:ext>
            </a:extLst>
          </p:cNvPr>
          <p:cNvSpPr>
            <a:spLocks noGrp="1"/>
          </p:cNvSpPr>
          <p:nvPr>
            <p:ph sz="quarter" idx="35" hasCustomPrompt="1"/>
          </p:nvPr>
        </p:nvSpPr>
        <p:spPr>
          <a:xfrm>
            <a:off x="6522998" y="3408323"/>
            <a:ext cx="451103" cy="45719"/>
          </a:xfrm>
          <a:solidFill>
            <a:schemeClr val="accent6"/>
          </a:solidFill>
        </p:spPr>
        <p:txBody>
          <a:bodyPr/>
          <a:lstStyle>
            <a:lvl1pPr marL="0" indent="0">
              <a:buNone/>
              <a:defRPr/>
            </a:lvl1pPr>
          </a:lstStyle>
          <a:p>
            <a:pPr lvl="0"/>
            <a:r>
              <a:rPr lang="en-US"/>
              <a:t> </a:t>
            </a:r>
          </a:p>
        </p:txBody>
      </p:sp>
      <p:sp>
        <p:nvSpPr>
          <p:cNvPr id="20" name="Content Placeholder 3">
            <a:extLst>
              <a:ext uri="{FF2B5EF4-FFF2-40B4-BE49-F238E27FC236}">
                <a16:creationId xmlns:a16="http://schemas.microsoft.com/office/drawing/2014/main" id="{1D85D831-1D73-7C5B-5CEC-6006AD58CA1E}"/>
              </a:ext>
            </a:extLst>
          </p:cNvPr>
          <p:cNvSpPr>
            <a:spLocks noGrp="1"/>
          </p:cNvSpPr>
          <p:nvPr>
            <p:ph sz="quarter" idx="36" hasCustomPrompt="1"/>
          </p:nvPr>
        </p:nvSpPr>
        <p:spPr>
          <a:xfrm>
            <a:off x="8917866" y="3408322"/>
            <a:ext cx="451103" cy="45719"/>
          </a:xfrm>
          <a:solidFill>
            <a:schemeClr val="accent3"/>
          </a:solidFill>
        </p:spPr>
        <p:txBody>
          <a:bodyPr/>
          <a:lstStyle>
            <a:lvl1pPr marL="0" indent="0">
              <a:buNone/>
              <a:defRPr/>
            </a:lvl1pPr>
          </a:lstStyle>
          <a:p>
            <a:pPr lvl="0"/>
            <a:r>
              <a:rPr lang="en-US"/>
              <a:t> </a:t>
            </a:r>
          </a:p>
        </p:txBody>
      </p:sp>
      <p:sp>
        <p:nvSpPr>
          <p:cNvPr id="21" name="Text Placeholder 43">
            <a:extLst>
              <a:ext uri="{FF2B5EF4-FFF2-40B4-BE49-F238E27FC236}">
                <a16:creationId xmlns:a16="http://schemas.microsoft.com/office/drawing/2014/main" id="{DAEAFBF7-EB8E-2B89-045E-3F7B85A67F0B}"/>
              </a:ext>
            </a:extLst>
          </p:cNvPr>
          <p:cNvSpPr>
            <a:spLocks noGrp="1"/>
          </p:cNvSpPr>
          <p:nvPr>
            <p:ph type="body" sz="quarter" idx="37" hasCustomPrompt="1"/>
          </p:nvPr>
        </p:nvSpPr>
        <p:spPr>
          <a:xfrm rot="5400000">
            <a:off x="5761110" y="2341837"/>
            <a:ext cx="270906" cy="219096"/>
          </a:xfrm>
          <a:prstGeom prst="triangle">
            <a:avLst>
              <a:gd name="adj" fmla="val 49471"/>
            </a:avLst>
          </a:prstGeom>
          <a:solidFill>
            <a:schemeClr val="accent4"/>
          </a:solidFill>
        </p:spPr>
        <p:txBody>
          <a:bodyPr/>
          <a:lstStyle>
            <a:lvl1pPr marL="0" indent="0">
              <a:buNone/>
              <a:defRPr>
                <a:solidFill>
                  <a:schemeClr val="accent4"/>
                </a:solidFill>
              </a:defRPr>
            </a:lvl1pPr>
          </a:lstStyle>
          <a:p>
            <a:pPr lvl="0"/>
            <a:r>
              <a:rPr lang="en-US"/>
              <a:t> </a:t>
            </a:r>
          </a:p>
        </p:txBody>
      </p:sp>
      <p:sp>
        <p:nvSpPr>
          <p:cNvPr id="22" name="Text Placeholder 43">
            <a:extLst>
              <a:ext uri="{FF2B5EF4-FFF2-40B4-BE49-F238E27FC236}">
                <a16:creationId xmlns:a16="http://schemas.microsoft.com/office/drawing/2014/main" id="{7F51509C-5473-169C-46F9-B4F70C6221F0}"/>
              </a:ext>
            </a:extLst>
          </p:cNvPr>
          <p:cNvSpPr>
            <a:spLocks noGrp="1"/>
          </p:cNvSpPr>
          <p:nvPr>
            <p:ph type="body" sz="quarter" idx="38" hasCustomPrompt="1"/>
          </p:nvPr>
        </p:nvSpPr>
        <p:spPr>
          <a:xfrm rot="5400000">
            <a:off x="3366240" y="2341837"/>
            <a:ext cx="270906" cy="219096"/>
          </a:xfrm>
          <a:prstGeom prst="triangle">
            <a:avLst>
              <a:gd name="adj" fmla="val 49471"/>
            </a:avLst>
          </a:prstGeom>
          <a:solidFill>
            <a:schemeClr val="accent4"/>
          </a:solidFill>
        </p:spPr>
        <p:txBody>
          <a:bodyPr/>
          <a:lstStyle>
            <a:lvl1pPr marL="0" indent="0">
              <a:buNone/>
              <a:defRPr>
                <a:solidFill>
                  <a:schemeClr val="accent4"/>
                </a:solidFill>
              </a:defRPr>
            </a:lvl1pPr>
          </a:lstStyle>
          <a:p>
            <a:pPr lvl="0"/>
            <a:r>
              <a:rPr lang="en-US"/>
              <a:t> </a:t>
            </a:r>
          </a:p>
        </p:txBody>
      </p:sp>
      <p:sp>
        <p:nvSpPr>
          <p:cNvPr id="23" name="Text Placeholder 43">
            <a:extLst>
              <a:ext uri="{FF2B5EF4-FFF2-40B4-BE49-F238E27FC236}">
                <a16:creationId xmlns:a16="http://schemas.microsoft.com/office/drawing/2014/main" id="{50038856-1C99-B96A-2F3E-14D58F53212F}"/>
              </a:ext>
            </a:extLst>
          </p:cNvPr>
          <p:cNvSpPr>
            <a:spLocks noGrp="1"/>
          </p:cNvSpPr>
          <p:nvPr>
            <p:ph type="body" sz="quarter" idx="39" hasCustomPrompt="1"/>
          </p:nvPr>
        </p:nvSpPr>
        <p:spPr>
          <a:xfrm rot="5400000">
            <a:off x="8155978" y="2335544"/>
            <a:ext cx="270906" cy="219096"/>
          </a:xfrm>
          <a:prstGeom prst="triangle">
            <a:avLst>
              <a:gd name="adj" fmla="val 49471"/>
            </a:avLst>
          </a:prstGeom>
          <a:solidFill>
            <a:schemeClr val="accent4"/>
          </a:solidFill>
        </p:spPr>
        <p:txBody>
          <a:bodyPr/>
          <a:lstStyle>
            <a:lvl1pPr marL="0" indent="0">
              <a:buNone/>
              <a:defRPr>
                <a:solidFill>
                  <a:schemeClr val="accent4"/>
                </a:solidFill>
              </a:defRPr>
            </a:lvl1pPr>
          </a:lstStyle>
          <a:p>
            <a:pPr lvl="0"/>
            <a:r>
              <a:rPr lang="en-US"/>
              <a:t> </a:t>
            </a:r>
          </a:p>
        </p:txBody>
      </p:sp>
      <p:sp>
        <p:nvSpPr>
          <p:cNvPr id="2" name="Text Placeholder 4">
            <a:extLst>
              <a:ext uri="{FF2B5EF4-FFF2-40B4-BE49-F238E27FC236}">
                <a16:creationId xmlns:a16="http://schemas.microsoft.com/office/drawing/2014/main" id="{E7C2A152-3FFD-B57D-E950-13D4DB28D47E}"/>
              </a:ext>
            </a:extLst>
          </p:cNvPr>
          <p:cNvSpPr>
            <a:spLocks noGrp="1"/>
          </p:cNvSpPr>
          <p:nvPr>
            <p:ph type="body" sz="quarter" idx="4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
        <p:nvSpPr>
          <p:cNvPr id="25" name="Title Text">
            <a:extLst>
              <a:ext uri="{FF2B5EF4-FFF2-40B4-BE49-F238E27FC236}">
                <a16:creationId xmlns:a16="http://schemas.microsoft.com/office/drawing/2014/main" id="{EB5AFA13-DA29-1D0B-AB6E-116D3A5ED4C7}"/>
              </a:ext>
            </a:extLst>
          </p:cNvPr>
          <p:cNvSpPr txBox="1">
            <a:spLocks noGrp="1"/>
          </p:cNvSpPr>
          <p:nvPr>
            <p:ph type="title" hasCustomPrompt="1"/>
          </p:nvPr>
        </p:nvSpPr>
        <p:spPr>
          <a:xfrm>
            <a:off x="947829" y="767943"/>
            <a:ext cx="10554653" cy="432207"/>
          </a:xfrm>
          <a:prstGeom prst="rect">
            <a:avLst/>
          </a:prstGeom>
        </p:spPr>
        <p:txBody>
          <a:bodyPr/>
          <a:lstStyle>
            <a:lvl1pPr>
              <a:lnSpc>
                <a:spcPct val="90000"/>
              </a:lnSpc>
              <a:defRPr sz="3000" b="1"/>
            </a:lvl1pPr>
          </a:lstStyle>
          <a:p>
            <a:r>
              <a:rPr lang="en-US"/>
              <a:t>Click to add title</a:t>
            </a:r>
            <a:endParaRPr/>
          </a:p>
        </p:txBody>
      </p:sp>
    </p:spTree>
    <p:extLst>
      <p:ext uri="{BB962C8B-B14F-4D97-AF65-F5344CB8AC3E}">
        <p14:creationId xmlns:p14="http://schemas.microsoft.com/office/powerpoint/2010/main" val="108641785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Slide – Title/sub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2" name="Text Placeholder 5">
            <a:extLst>
              <a:ext uri="{FF2B5EF4-FFF2-40B4-BE49-F238E27FC236}">
                <a16:creationId xmlns:a16="http://schemas.microsoft.com/office/drawing/2014/main" id="{E1F7AA5D-E654-3FDE-DA8D-59AF2D208008}"/>
              </a:ext>
            </a:extLst>
          </p:cNvPr>
          <p:cNvSpPr>
            <a:spLocks noGrp="1"/>
          </p:cNvSpPr>
          <p:nvPr>
            <p:ph type="body" sz="quarter" idx="12" hasCustomPrompt="1"/>
          </p:nvPr>
        </p:nvSpPr>
        <p:spPr>
          <a:xfrm>
            <a:off x="951965" y="1661259"/>
            <a:ext cx="1054869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Edit Master text styles</a:t>
            </a:r>
          </a:p>
        </p:txBody>
      </p:sp>
      <p:sp>
        <p:nvSpPr>
          <p:cNvPr id="4" name="Title Text">
            <a:extLst>
              <a:ext uri="{FF2B5EF4-FFF2-40B4-BE49-F238E27FC236}">
                <a16:creationId xmlns:a16="http://schemas.microsoft.com/office/drawing/2014/main" id="{EB5AFA13-DA29-1D0B-AB6E-116D3A5ED4C7}"/>
              </a:ext>
            </a:extLst>
          </p:cNvPr>
          <p:cNvSpPr txBox="1">
            <a:spLocks noGrp="1"/>
          </p:cNvSpPr>
          <p:nvPr>
            <p:ph type="title" hasCustomPrompt="1"/>
          </p:nvPr>
        </p:nvSpPr>
        <p:spPr>
          <a:xfrm>
            <a:off x="947829" y="767943"/>
            <a:ext cx="10554653" cy="799599"/>
          </a:xfrm>
          <a:prstGeom prst="rect">
            <a:avLst/>
          </a:prstGeom>
        </p:spPr>
        <p:txBody>
          <a:bodyPr/>
          <a:lstStyle>
            <a:lvl1pPr>
              <a:lnSpc>
                <a:spcPct val="90000"/>
              </a:lnSpc>
              <a:defRPr sz="3000" b="1"/>
            </a:lvl1pPr>
          </a:lstStyle>
          <a:p>
            <a:r>
              <a:rPr lang="en-US"/>
              <a:t>Click to add title</a:t>
            </a:r>
            <a:endParaRPr/>
          </a:p>
        </p:txBody>
      </p:sp>
      <p:sp>
        <p:nvSpPr>
          <p:cNvPr id="5" name="Text Placeholder 4">
            <a:extLst>
              <a:ext uri="{FF2B5EF4-FFF2-40B4-BE49-F238E27FC236}">
                <a16:creationId xmlns:a16="http://schemas.microsoft.com/office/drawing/2014/main" id="{1E89BB33-D227-B992-AEC1-E0BF672D9B21}"/>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04872769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Rich with Infographic 2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5" name="Text Placeholder 9">
            <a:extLst>
              <a:ext uri="{FF2B5EF4-FFF2-40B4-BE49-F238E27FC236}">
                <a16:creationId xmlns:a16="http://schemas.microsoft.com/office/drawing/2014/main" id="{0C62A7A9-690A-DFDB-85C6-4D76064AA6D3}"/>
              </a:ext>
            </a:extLst>
          </p:cNvPr>
          <p:cNvSpPr>
            <a:spLocks noGrp="1"/>
          </p:cNvSpPr>
          <p:nvPr>
            <p:ph type="body" sz="quarter" idx="22" hasCustomPrompt="1"/>
          </p:nvPr>
        </p:nvSpPr>
        <p:spPr>
          <a:xfrm>
            <a:off x="7632003" y="2278489"/>
            <a:ext cx="1329683" cy="1141531"/>
          </a:xfrm>
          <a:prstGeom prst="hexagon">
            <a:avLst/>
          </a:prstGeom>
          <a:ln w="12700">
            <a:solidFill>
              <a:schemeClr val="accent1"/>
            </a:solidFill>
          </a:ln>
        </p:spPr>
        <p:txBody>
          <a:bodyPr anchor="ctr" anchorCtr="0"/>
          <a:lstStyle>
            <a:lvl1pPr marL="0" indent="0" algn="ctr">
              <a:lnSpc>
                <a:spcPct val="90000"/>
              </a:lnSpc>
              <a:buNone/>
              <a:defRPr sz="1100" b="1">
                <a:solidFill>
                  <a:schemeClr val="accent1"/>
                </a:solidFill>
              </a:defRPr>
            </a:lvl1pPr>
          </a:lstStyle>
          <a:p>
            <a:pPr lvl="0"/>
            <a:r>
              <a:rPr lang="en-US"/>
              <a:t>Click to edit text</a:t>
            </a:r>
          </a:p>
        </p:txBody>
      </p:sp>
      <p:sp>
        <p:nvSpPr>
          <p:cNvPr id="6" name="Text Placeholder 9">
            <a:extLst>
              <a:ext uri="{FF2B5EF4-FFF2-40B4-BE49-F238E27FC236}">
                <a16:creationId xmlns:a16="http://schemas.microsoft.com/office/drawing/2014/main" id="{BE79AEB3-9582-B8AD-1C58-2B59BCAF7901}"/>
              </a:ext>
            </a:extLst>
          </p:cNvPr>
          <p:cNvSpPr>
            <a:spLocks noGrp="1"/>
          </p:cNvSpPr>
          <p:nvPr>
            <p:ph type="body" sz="quarter" idx="23" hasCustomPrompt="1"/>
          </p:nvPr>
        </p:nvSpPr>
        <p:spPr>
          <a:xfrm>
            <a:off x="9910351" y="2278489"/>
            <a:ext cx="1329683" cy="1141531"/>
          </a:xfrm>
          <a:prstGeom prst="hexagon">
            <a:avLst/>
          </a:prstGeom>
          <a:ln w="12700">
            <a:solidFill>
              <a:schemeClr val="accent1"/>
            </a:solidFill>
          </a:ln>
        </p:spPr>
        <p:txBody>
          <a:bodyPr anchor="ctr" anchorCtr="0"/>
          <a:lstStyle>
            <a:lvl1pPr marL="0" indent="0" algn="ctr">
              <a:lnSpc>
                <a:spcPct val="90000"/>
              </a:lnSpc>
              <a:buNone/>
              <a:defRPr sz="1100" b="1">
                <a:solidFill>
                  <a:schemeClr val="accent1"/>
                </a:solidFill>
              </a:defRPr>
            </a:lvl1pPr>
          </a:lstStyle>
          <a:p>
            <a:pPr lvl="0"/>
            <a:r>
              <a:rPr lang="en-US"/>
              <a:t>Click to edit text</a:t>
            </a:r>
          </a:p>
        </p:txBody>
      </p:sp>
      <p:sp>
        <p:nvSpPr>
          <p:cNvPr id="7" name="Text Placeholder 9">
            <a:extLst>
              <a:ext uri="{FF2B5EF4-FFF2-40B4-BE49-F238E27FC236}">
                <a16:creationId xmlns:a16="http://schemas.microsoft.com/office/drawing/2014/main" id="{F1533487-6186-0307-D673-F447D08A34D8}"/>
              </a:ext>
            </a:extLst>
          </p:cNvPr>
          <p:cNvSpPr>
            <a:spLocks noGrp="1"/>
          </p:cNvSpPr>
          <p:nvPr>
            <p:ph type="body" sz="quarter" idx="24" hasCustomPrompt="1"/>
          </p:nvPr>
        </p:nvSpPr>
        <p:spPr>
          <a:xfrm>
            <a:off x="8772490" y="4127273"/>
            <a:ext cx="1329683" cy="1141531"/>
          </a:xfrm>
          <a:prstGeom prst="hexagon">
            <a:avLst/>
          </a:prstGeom>
          <a:ln w="12700">
            <a:solidFill>
              <a:schemeClr val="accent1"/>
            </a:solidFill>
          </a:ln>
        </p:spPr>
        <p:txBody>
          <a:bodyPr anchor="ctr" anchorCtr="0"/>
          <a:lstStyle>
            <a:lvl1pPr marL="0" indent="0" algn="ctr">
              <a:lnSpc>
                <a:spcPct val="90000"/>
              </a:lnSpc>
              <a:buNone/>
              <a:defRPr sz="1100" b="1">
                <a:solidFill>
                  <a:schemeClr val="accent1"/>
                </a:solidFill>
              </a:defRPr>
            </a:lvl1pPr>
          </a:lstStyle>
          <a:p>
            <a:pPr lvl="0"/>
            <a:r>
              <a:rPr lang="en-US"/>
              <a:t>Click to edit text</a:t>
            </a:r>
          </a:p>
        </p:txBody>
      </p:sp>
      <p:sp>
        <p:nvSpPr>
          <p:cNvPr id="8" name="Text Placeholder 9">
            <a:extLst>
              <a:ext uri="{FF2B5EF4-FFF2-40B4-BE49-F238E27FC236}">
                <a16:creationId xmlns:a16="http://schemas.microsoft.com/office/drawing/2014/main" id="{C587DE24-8C94-1FA3-E155-D2AB8E6CFA8C}"/>
              </a:ext>
            </a:extLst>
          </p:cNvPr>
          <p:cNvSpPr>
            <a:spLocks noGrp="1"/>
          </p:cNvSpPr>
          <p:nvPr>
            <p:ph type="body" sz="quarter" idx="25" hasCustomPrompt="1"/>
          </p:nvPr>
        </p:nvSpPr>
        <p:spPr>
          <a:xfrm>
            <a:off x="8771177" y="2898140"/>
            <a:ext cx="1329683" cy="1141531"/>
          </a:xfrm>
          <a:prstGeom prst="hexagon">
            <a:avLst/>
          </a:prstGeom>
          <a:solidFill>
            <a:schemeClr val="accent1"/>
          </a:solidFill>
          <a:ln w="12700">
            <a:solidFill>
              <a:schemeClr val="accent1"/>
            </a:solidFill>
          </a:ln>
        </p:spPr>
        <p:txBody>
          <a:bodyPr anchor="ctr" anchorCtr="0"/>
          <a:lstStyle>
            <a:lvl1pPr marL="0" indent="0" algn="ctr">
              <a:lnSpc>
                <a:spcPct val="90000"/>
              </a:lnSpc>
              <a:buNone/>
              <a:defRPr sz="1100" b="1" cap="all" baseline="0">
                <a:solidFill>
                  <a:schemeClr val="bg1"/>
                </a:solidFill>
              </a:defRPr>
            </a:lvl1pPr>
          </a:lstStyle>
          <a:p>
            <a:pPr lvl="0"/>
            <a:r>
              <a:rPr lang="en-US"/>
              <a:t>Click to edit text</a:t>
            </a:r>
          </a:p>
        </p:txBody>
      </p:sp>
      <p:sp>
        <p:nvSpPr>
          <p:cNvPr id="9" name="Text Placeholder 9">
            <a:extLst>
              <a:ext uri="{FF2B5EF4-FFF2-40B4-BE49-F238E27FC236}">
                <a16:creationId xmlns:a16="http://schemas.microsoft.com/office/drawing/2014/main" id="{9313C1F8-DB92-2CC3-606D-CB005CC20B27}"/>
              </a:ext>
            </a:extLst>
          </p:cNvPr>
          <p:cNvSpPr>
            <a:spLocks noGrp="1"/>
          </p:cNvSpPr>
          <p:nvPr>
            <p:ph type="body" sz="quarter" idx="26" hasCustomPrompt="1"/>
          </p:nvPr>
        </p:nvSpPr>
        <p:spPr>
          <a:xfrm>
            <a:off x="8771176" y="1669007"/>
            <a:ext cx="1329683" cy="1141531"/>
          </a:xfrm>
          <a:prstGeom prst="hexagon">
            <a:avLst/>
          </a:prstGeom>
          <a:ln w="12700">
            <a:solidFill>
              <a:schemeClr val="accent5"/>
            </a:solidFill>
          </a:ln>
        </p:spPr>
        <p:txBody>
          <a:bodyPr anchor="ctr" anchorCtr="0"/>
          <a:lstStyle>
            <a:lvl1pPr marL="0" indent="0" algn="ctr">
              <a:lnSpc>
                <a:spcPct val="90000"/>
              </a:lnSpc>
              <a:buNone/>
              <a:defRPr sz="1100" b="1">
                <a:solidFill>
                  <a:schemeClr val="accent5"/>
                </a:solidFill>
              </a:defRPr>
            </a:lvl1pPr>
          </a:lstStyle>
          <a:p>
            <a:pPr lvl="0"/>
            <a:r>
              <a:rPr lang="en-US"/>
              <a:t>Click to edit text</a:t>
            </a:r>
          </a:p>
        </p:txBody>
      </p:sp>
      <p:sp>
        <p:nvSpPr>
          <p:cNvPr id="10" name="Text Placeholder 9">
            <a:extLst>
              <a:ext uri="{FF2B5EF4-FFF2-40B4-BE49-F238E27FC236}">
                <a16:creationId xmlns:a16="http://schemas.microsoft.com/office/drawing/2014/main" id="{8FA7A3A8-34B5-F8CC-2EB4-907233F7FFA2}"/>
              </a:ext>
            </a:extLst>
          </p:cNvPr>
          <p:cNvSpPr>
            <a:spLocks noGrp="1"/>
          </p:cNvSpPr>
          <p:nvPr>
            <p:ph type="body" sz="quarter" idx="27" hasCustomPrompt="1"/>
          </p:nvPr>
        </p:nvSpPr>
        <p:spPr>
          <a:xfrm>
            <a:off x="7632003" y="3507622"/>
            <a:ext cx="1329683" cy="1141531"/>
          </a:xfrm>
          <a:prstGeom prst="hexagon">
            <a:avLst/>
          </a:prstGeom>
          <a:ln w="12700">
            <a:solidFill>
              <a:schemeClr val="accent5"/>
            </a:solidFill>
          </a:ln>
        </p:spPr>
        <p:txBody>
          <a:bodyPr anchor="ctr" anchorCtr="0"/>
          <a:lstStyle>
            <a:lvl1pPr marL="0" indent="0" algn="ctr">
              <a:lnSpc>
                <a:spcPct val="90000"/>
              </a:lnSpc>
              <a:buNone/>
              <a:defRPr sz="1100" b="1">
                <a:solidFill>
                  <a:schemeClr val="accent5"/>
                </a:solidFill>
              </a:defRPr>
            </a:lvl1pPr>
          </a:lstStyle>
          <a:p>
            <a:pPr lvl="0"/>
            <a:r>
              <a:rPr lang="en-US"/>
              <a:t>Click to edit text</a:t>
            </a:r>
          </a:p>
        </p:txBody>
      </p:sp>
      <p:sp>
        <p:nvSpPr>
          <p:cNvPr id="12" name="Text Placeholder 9">
            <a:extLst>
              <a:ext uri="{FF2B5EF4-FFF2-40B4-BE49-F238E27FC236}">
                <a16:creationId xmlns:a16="http://schemas.microsoft.com/office/drawing/2014/main" id="{AAB0E7C1-8585-B686-BCB2-6ED03E21FA42}"/>
              </a:ext>
            </a:extLst>
          </p:cNvPr>
          <p:cNvSpPr>
            <a:spLocks noGrp="1"/>
          </p:cNvSpPr>
          <p:nvPr>
            <p:ph type="body" sz="quarter" idx="28" hasCustomPrompt="1"/>
          </p:nvPr>
        </p:nvSpPr>
        <p:spPr>
          <a:xfrm>
            <a:off x="9910351" y="3507622"/>
            <a:ext cx="1329683" cy="1141531"/>
          </a:xfrm>
          <a:prstGeom prst="hexagon">
            <a:avLst/>
          </a:prstGeom>
          <a:ln w="12700">
            <a:solidFill>
              <a:schemeClr val="accent6"/>
            </a:solidFill>
          </a:ln>
        </p:spPr>
        <p:txBody>
          <a:bodyPr anchor="ctr" anchorCtr="0"/>
          <a:lstStyle>
            <a:lvl1pPr marL="0" indent="0" algn="ctr">
              <a:lnSpc>
                <a:spcPct val="90000"/>
              </a:lnSpc>
              <a:buNone/>
              <a:defRPr sz="1100" b="1">
                <a:solidFill>
                  <a:schemeClr val="accent6"/>
                </a:solidFill>
              </a:defRPr>
            </a:lvl1pPr>
          </a:lstStyle>
          <a:p>
            <a:pPr lvl="0"/>
            <a:r>
              <a:rPr lang="en-US"/>
              <a:t>Click to edit text</a:t>
            </a:r>
          </a:p>
        </p:txBody>
      </p:sp>
      <p:sp>
        <p:nvSpPr>
          <p:cNvPr id="14" name="Text Placeholder 9">
            <a:extLst>
              <a:ext uri="{FF2B5EF4-FFF2-40B4-BE49-F238E27FC236}">
                <a16:creationId xmlns:a16="http://schemas.microsoft.com/office/drawing/2014/main" id="{89E66F43-2A5D-960B-BF5A-448A81A1CE22}"/>
              </a:ext>
            </a:extLst>
          </p:cNvPr>
          <p:cNvSpPr>
            <a:spLocks noGrp="1"/>
          </p:cNvSpPr>
          <p:nvPr>
            <p:ph type="body" sz="quarter" idx="29" hasCustomPrompt="1"/>
          </p:nvPr>
        </p:nvSpPr>
        <p:spPr>
          <a:xfrm>
            <a:off x="7632003" y="1052015"/>
            <a:ext cx="1329683" cy="1141531"/>
          </a:xfrm>
          <a:prstGeom prst="hexagon">
            <a:avLst/>
          </a:prstGeom>
          <a:ln w="12700">
            <a:solidFill>
              <a:schemeClr val="accent6"/>
            </a:solidFill>
          </a:ln>
        </p:spPr>
        <p:txBody>
          <a:bodyPr anchor="ctr" anchorCtr="0"/>
          <a:lstStyle>
            <a:lvl1pPr marL="0" indent="0" algn="ctr">
              <a:lnSpc>
                <a:spcPct val="90000"/>
              </a:lnSpc>
              <a:buNone/>
              <a:defRPr sz="1100" b="1">
                <a:solidFill>
                  <a:schemeClr val="accent6"/>
                </a:solidFill>
              </a:defRPr>
            </a:lvl1pPr>
          </a:lstStyle>
          <a:p>
            <a:pPr lvl="0"/>
            <a:r>
              <a:rPr lang="en-US"/>
              <a:t>Click to edit text</a:t>
            </a:r>
          </a:p>
        </p:txBody>
      </p:sp>
      <p:sp>
        <p:nvSpPr>
          <p:cNvPr id="16" name="Text Placeholder 9">
            <a:extLst>
              <a:ext uri="{FF2B5EF4-FFF2-40B4-BE49-F238E27FC236}">
                <a16:creationId xmlns:a16="http://schemas.microsoft.com/office/drawing/2014/main" id="{056FBA46-B066-5D74-5C0F-87A9EB30E786}"/>
              </a:ext>
            </a:extLst>
          </p:cNvPr>
          <p:cNvSpPr>
            <a:spLocks noGrp="1"/>
          </p:cNvSpPr>
          <p:nvPr>
            <p:ph type="body" sz="quarter" idx="30" hasCustomPrompt="1"/>
          </p:nvPr>
        </p:nvSpPr>
        <p:spPr>
          <a:xfrm>
            <a:off x="9910351" y="1052015"/>
            <a:ext cx="1329683" cy="1141531"/>
          </a:xfrm>
          <a:prstGeom prst="hexagon">
            <a:avLst/>
          </a:prstGeom>
          <a:ln w="12700">
            <a:solidFill>
              <a:schemeClr val="accent3"/>
            </a:solidFill>
          </a:ln>
        </p:spPr>
        <p:txBody>
          <a:bodyPr anchor="ctr" anchorCtr="0"/>
          <a:lstStyle>
            <a:lvl1pPr marL="0" indent="0" algn="ctr">
              <a:lnSpc>
                <a:spcPct val="90000"/>
              </a:lnSpc>
              <a:buNone/>
              <a:defRPr sz="1100" b="1">
                <a:solidFill>
                  <a:schemeClr val="accent3"/>
                </a:solidFill>
              </a:defRPr>
            </a:lvl1pPr>
          </a:lstStyle>
          <a:p>
            <a:pPr lvl="0"/>
            <a:r>
              <a:rPr lang="en-US"/>
              <a:t>Click to edit text</a:t>
            </a:r>
          </a:p>
        </p:txBody>
      </p:sp>
      <p:sp>
        <p:nvSpPr>
          <p:cNvPr id="17" name="Text Placeholder 9">
            <a:extLst>
              <a:ext uri="{FF2B5EF4-FFF2-40B4-BE49-F238E27FC236}">
                <a16:creationId xmlns:a16="http://schemas.microsoft.com/office/drawing/2014/main" id="{9F75DA73-7EEA-8FB4-FCC0-034E281FBCEC}"/>
              </a:ext>
            </a:extLst>
          </p:cNvPr>
          <p:cNvSpPr>
            <a:spLocks noGrp="1"/>
          </p:cNvSpPr>
          <p:nvPr>
            <p:ph type="body" sz="quarter" idx="31" hasCustomPrompt="1"/>
          </p:nvPr>
        </p:nvSpPr>
        <p:spPr>
          <a:xfrm>
            <a:off x="7632003" y="4736755"/>
            <a:ext cx="1329683" cy="1141531"/>
          </a:xfrm>
          <a:prstGeom prst="hexagon">
            <a:avLst/>
          </a:prstGeom>
          <a:ln w="12700">
            <a:solidFill>
              <a:schemeClr val="accent6"/>
            </a:solidFill>
          </a:ln>
        </p:spPr>
        <p:txBody>
          <a:bodyPr anchor="ctr" anchorCtr="0"/>
          <a:lstStyle>
            <a:lvl1pPr marL="0" indent="0" algn="ctr">
              <a:lnSpc>
                <a:spcPct val="90000"/>
              </a:lnSpc>
              <a:buNone/>
              <a:defRPr sz="1100" b="1">
                <a:solidFill>
                  <a:schemeClr val="accent6"/>
                </a:solidFill>
              </a:defRPr>
            </a:lvl1pPr>
          </a:lstStyle>
          <a:p>
            <a:pPr lvl="0"/>
            <a:r>
              <a:rPr lang="en-US"/>
              <a:t>Click to edit text</a:t>
            </a:r>
          </a:p>
        </p:txBody>
      </p:sp>
      <p:sp>
        <p:nvSpPr>
          <p:cNvPr id="18" name="Text Placeholder 9">
            <a:extLst>
              <a:ext uri="{FF2B5EF4-FFF2-40B4-BE49-F238E27FC236}">
                <a16:creationId xmlns:a16="http://schemas.microsoft.com/office/drawing/2014/main" id="{83C84039-6AFD-890D-7516-161D96B7824F}"/>
              </a:ext>
            </a:extLst>
          </p:cNvPr>
          <p:cNvSpPr>
            <a:spLocks noGrp="1"/>
          </p:cNvSpPr>
          <p:nvPr>
            <p:ph type="body" sz="quarter" idx="32" hasCustomPrompt="1"/>
          </p:nvPr>
        </p:nvSpPr>
        <p:spPr>
          <a:xfrm>
            <a:off x="9910351" y="4736755"/>
            <a:ext cx="1329683" cy="1141531"/>
          </a:xfrm>
          <a:prstGeom prst="hexagon">
            <a:avLst/>
          </a:prstGeom>
          <a:ln w="12700">
            <a:solidFill>
              <a:schemeClr val="accent5"/>
            </a:solidFill>
          </a:ln>
        </p:spPr>
        <p:txBody>
          <a:bodyPr anchor="ctr" anchorCtr="0"/>
          <a:lstStyle>
            <a:lvl1pPr marL="0" indent="0" algn="ctr">
              <a:lnSpc>
                <a:spcPct val="90000"/>
              </a:lnSpc>
              <a:buNone/>
              <a:defRPr sz="1100" b="1">
                <a:solidFill>
                  <a:schemeClr val="accent5"/>
                </a:solidFill>
              </a:defRPr>
            </a:lvl1pPr>
          </a:lstStyle>
          <a:p>
            <a:pPr lvl="0"/>
            <a:r>
              <a:rPr lang="en-US"/>
              <a:t>Click to edit text</a:t>
            </a:r>
          </a:p>
        </p:txBody>
      </p:sp>
      <p:sp>
        <p:nvSpPr>
          <p:cNvPr id="19" name="Text Placeholder 5">
            <a:extLst>
              <a:ext uri="{FF2B5EF4-FFF2-40B4-BE49-F238E27FC236}">
                <a16:creationId xmlns:a16="http://schemas.microsoft.com/office/drawing/2014/main" id="{0121DF32-2447-C5F8-0D98-842FBC68D8AC}"/>
              </a:ext>
            </a:extLst>
          </p:cNvPr>
          <p:cNvSpPr>
            <a:spLocks noGrp="1"/>
          </p:cNvSpPr>
          <p:nvPr>
            <p:ph type="body" sz="quarter" idx="12"/>
          </p:nvPr>
        </p:nvSpPr>
        <p:spPr>
          <a:xfrm>
            <a:off x="951966" y="1661259"/>
            <a:ext cx="6100684"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20" name="Text Placeholder 4">
            <a:extLst>
              <a:ext uri="{FF2B5EF4-FFF2-40B4-BE49-F238E27FC236}">
                <a16:creationId xmlns:a16="http://schemas.microsoft.com/office/drawing/2014/main" id="{653C69DA-E13C-1E55-A932-346B2C157DEF}"/>
              </a:ext>
            </a:extLst>
          </p:cNvPr>
          <p:cNvSpPr>
            <a:spLocks noGrp="1"/>
          </p:cNvSpPr>
          <p:nvPr>
            <p:ph type="body" sz="quarter" idx="11" hasCustomPrompt="1"/>
          </p:nvPr>
        </p:nvSpPr>
        <p:spPr>
          <a:xfrm>
            <a:off x="951966" y="2186184"/>
            <a:ext cx="6100684"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Fifth level</a:t>
            </a:r>
          </a:p>
        </p:txBody>
      </p:sp>
      <p:sp>
        <p:nvSpPr>
          <p:cNvPr id="21" name="Title Text">
            <a:extLst>
              <a:ext uri="{FF2B5EF4-FFF2-40B4-BE49-F238E27FC236}">
                <a16:creationId xmlns:a16="http://schemas.microsoft.com/office/drawing/2014/main" id="{2EFBCE51-05AE-AB53-A44D-78C527E8CF39}"/>
              </a:ext>
            </a:extLst>
          </p:cNvPr>
          <p:cNvSpPr txBox="1">
            <a:spLocks noGrp="1"/>
          </p:cNvSpPr>
          <p:nvPr>
            <p:ph type="title" hasCustomPrompt="1"/>
          </p:nvPr>
        </p:nvSpPr>
        <p:spPr>
          <a:xfrm>
            <a:off x="947829" y="767943"/>
            <a:ext cx="6100685" cy="799599"/>
          </a:xfrm>
          <a:prstGeom prst="rect">
            <a:avLst/>
          </a:prstGeom>
        </p:spPr>
        <p:txBody>
          <a:bodyPr/>
          <a:lstStyle>
            <a:lvl1pPr>
              <a:lnSpc>
                <a:spcPct val="90000"/>
              </a:lnSpc>
              <a:defRPr sz="3000" b="1"/>
            </a:lvl1pPr>
          </a:lstStyle>
          <a:p>
            <a:r>
              <a:rPr lang="en-US"/>
              <a:t>Click to add title</a:t>
            </a:r>
            <a:endParaRPr/>
          </a:p>
        </p:txBody>
      </p:sp>
      <p:sp>
        <p:nvSpPr>
          <p:cNvPr id="2" name="Text Placeholder 4">
            <a:extLst>
              <a:ext uri="{FF2B5EF4-FFF2-40B4-BE49-F238E27FC236}">
                <a16:creationId xmlns:a16="http://schemas.microsoft.com/office/drawing/2014/main" id="{15000143-EEF4-6EE2-DCA9-520CE3B82164}"/>
              </a:ext>
            </a:extLst>
          </p:cNvPr>
          <p:cNvSpPr>
            <a:spLocks noGrp="1"/>
          </p:cNvSpPr>
          <p:nvPr>
            <p:ph type="body" sz="quarter" idx="33"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13364928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o – Long-form 1">
    <p:spTree>
      <p:nvGrpSpPr>
        <p:cNvPr id="1" name=""/>
        <p:cNvGrpSpPr/>
        <p:nvPr/>
      </p:nvGrpSpPr>
      <p:grpSpPr>
        <a:xfrm>
          <a:off x="0" y="0"/>
          <a:ext cx="0" cy="0"/>
          <a:chOff x="0" y="0"/>
          <a:chExt cx="0" cy="0"/>
        </a:xfrm>
      </p:grpSpPr>
      <p:sp>
        <p:nvSpPr>
          <p:cNvPr id="4" name="Parallelogram 4">
            <a:extLst>
              <a:ext uri="{FF2B5EF4-FFF2-40B4-BE49-F238E27FC236}">
                <a16:creationId xmlns:a16="http://schemas.microsoft.com/office/drawing/2014/main" id="{0A86AC44-D69A-86F1-920B-D1A29E090679}"/>
              </a:ext>
            </a:extLst>
          </p:cNvPr>
          <p:cNvSpPr/>
          <p:nvPr userDrawn="1"/>
        </p:nvSpPr>
        <p:spPr>
          <a:xfrm>
            <a:off x="9601139" y="5110821"/>
            <a:ext cx="2618256" cy="492443"/>
          </a:xfrm>
          <a:custGeom>
            <a:avLst/>
            <a:gdLst>
              <a:gd name="connsiteX0" fmla="*/ 0 w 4190036"/>
              <a:gd name="connsiteY0" fmla="*/ 5628640 h 5628640"/>
              <a:gd name="connsiteX1" fmla="*/ 1047509 w 4190036"/>
              <a:gd name="connsiteY1" fmla="*/ 0 h 5628640"/>
              <a:gd name="connsiteX2" fmla="*/ 4190036 w 4190036"/>
              <a:gd name="connsiteY2" fmla="*/ 0 h 5628640"/>
              <a:gd name="connsiteX3" fmla="*/ 3142527 w 4190036"/>
              <a:gd name="connsiteY3" fmla="*/ 5628640 h 5628640"/>
              <a:gd name="connsiteX4" fmla="*/ 0 w 4190036"/>
              <a:gd name="connsiteY4" fmla="*/ 5628640 h 5628640"/>
              <a:gd name="connsiteX0" fmla="*/ 0 w 4577787"/>
              <a:gd name="connsiteY0" fmla="*/ 5628640 h 5628640"/>
              <a:gd name="connsiteX1" fmla="*/ 1047509 w 4577787"/>
              <a:gd name="connsiteY1" fmla="*/ 0 h 5628640"/>
              <a:gd name="connsiteX2" fmla="*/ 4190036 w 4577787"/>
              <a:gd name="connsiteY2" fmla="*/ 0 h 5628640"/>
              <a:gd name="connsiteX3" fmla="*/ 4577787 w 4577787"/>
              <a:gd name="connsiteY3" fmla="*/ 5605490 h 5628640"/>
              <a:gd name="connsiteX4" fmla="*/ 0 w 4577787"/>
              <a:gd name="connsiteY4" fmla="*/ 5628640 h 5628640"/>
              <a:gd name="connsiteX0" fmla="*/ 0 w 4815069"/>
              <a:gd name="connsiteY0" fmla="*/ 5802260 h 5802260"/>
              <a:gd name="connsiteX1" fmla="*/ 1047509 w 4815069"/>
              <a:gd name="connsiteY1" fmla="*/ 173620 h 5802260"/>
              <a:gd name="connsiteX2" fmla="*/ 4815069 w 4815069"/>
              <a:gd name="connsiteY2" fmla="*/ 0 h 5802260"/>
              <a:gd name="connsiteX3" fmla="*/ 4577787 w 4815069"/>
              <a:gd name="connsiteY3" fmla="*/ 5779110 h 5802260"/>
              <a:gd name="connsiteX4" fmla="*/ 0 w 4815069"/>
              <a:gd name="connsiteY4" fmla="*/ 5802260 h 5802260"/>
              <a:gd name="connsiteX0" fmla="*/ 0 w 4577787"/>
              <a:gd name="connsiteY0" fmla="*/ 5628640 h 5628640"/>
              <a:gd name="connsiteX1" fmla="*/ 1047509 w 4577787"/>
              <a:gd name="connsiteY1" fmla="*/ 0 h 5628640"/>
              <a:gd name="connsiteX2" fmla="*/ 4537276 w 4577787"/>
              <a:gd name="connsiteY2" fmla="*/ 81023 h 5628640"/>
              <a:gd name="connsiteX3" fmla="*/ 4577787 w 4577787"/>
              <a:gd name="connsiteY3" fmla="*/ 5605490 h 5628640"/>
              <a:gd name="connsiteX4" fmla="*/ 0 w 4577787"/>
              <a:gd name="connsiteY4" fmla="*/ 5628640 h 5628640"/>
              <a:gd name="connsiteX0" fmla="*/ 0 w 4577787"/>
              <a:gd name="connsiteY0" fmla="*/ 5640214 h 5640214"/>
              <a:gd name="connsiteX1" fmla="*/ 1047509 w 4577787"/>
              <a:gd name="connsiteY1" fmla="*/ 11574 h 5640214"/>
              <a:gd name="connsiteX2" fmla="*/ 4572000 w 4577787"/>
              <a:gd name="connsiteY2" fmla="*/ 0 h 5640214"/>
              <a:gd name="connsiteX3" fmla="*/ 4577787 w 4577787"/>
              <a:gd name="connsiteY3" fmla="*/ 5617064 h 5640214"/>
              <a:gd name="connsiteX4" fmla="*/ 0 w 4577787"/>
              <a:gd name="connsiteY4" fmla="*/ 5640214 h 5640214"/>
              <a:gd name="connsiteX0" fmla="*/ 0 w 4577787"/>
              <a:gd name="connsiteY0" fmla="*/ 5640214 h 5640214"/>
              <a:gd name="connsiteX1" fmla="*/ 943336 w 4577787"/>
              <a:gd name="connsiteY1" fmla="*/ 34724 h 5640214"/>
              <a:gd name="connsiteX2" fmla="*/ 4572000 w 4577787"/>
              <a:gd name="connsiteY2" fmla="*/ 0 h 5640214"/>
              <a:gd name="connsiteX3" fmla="*/ 4577787 w 4577787"/>
              <a:gd name="connsiteY3" fmla="*/ 5617064 h 5640214"/>
              <a:gd name="connsiteX4" fmla="*/ 0 w 4577787"/>
              <a:gd name="connsiteY4" fmla="*/ 5640214 h 5640214"/>
              <a:gd name="connsiteX0" fmla="*/ 1464198 w 3634451"/>
              <a:gd name="connsiteY0" fmla="*/ 5605490 h 5617064"/>
              <a:gd name="connsiteX1" fmla="*/ 0 w 3634451"/>
              <a:gd name="connsiteY1" fmla="*/ 34724 h 5617064"/>
              <a:gd name="connsiteX2" fmla="*/ 3628664 w 3634451"/>
              <a:gd name="connsiteY2" fmla="*/ 0 h 5617064"/>
              <a:gd name="connsiteX3" fmla="*/ 3634451 w 3634451"/>
              <a:gd name="connsiteY3" fmla="*/ 5617064 h 5617064"/>
              <a:gd name="connsiteX4" fmla="*/ 1464198 w 3634451"/>
              <a:gd name="connsiteY4" fmla="*/ 5605490 h 5617064"/>
              <a:gd name="connsiteX0" fmla="*/ 1996633 w 3634451"/>
              <a:gd name="connsiteY0" fmla="*/ 5617065 h 5617065"/>
              <a:gd name="connsiteX1" fmla="*/ 0 w 3634451"/>
              <a:gd name="connsiteY1" fmla="*/ 34724 h 5617065"/>
              <a:gd name="connsiteX2" fmla="*/ 3628664 w 3634451"/>
              <a:gd name="connsiteY2" fmla="*/ 0 h 5617065"/>
              <a:gd name="connsiteX3" fmla="*/ 3634451 w 3634451"/>
              <a:gd name="connsiteY3" fmla="*/ 5617064 h 5617065"/>
              <a:gd name="connsiteX4" fmla="*/ 1996633 w 3634451"/>
              <a:gd name="connsiteY4" fmla="*/ 5617065 h 5617065"/>
              <a:gd name="connsiteX0" fmla="*/ 2262851 w 3634451"/>
              <a:gd name="connsiteY0" fmla="*/ 5628640 h 5628640"/>
              <a:gd name="connsiteX1" fmla="*/ 0 w 3634451"/>
              <a:gd name="connsiteY1" fmla="*/ 34724 h 5628640"/>
              <a:gd name="connsiteX2" fmla="*/ 3628664 w 3634451"/>
              <a:gd name="connsiteY2" fmla="*/ 0 h 5628640"/>
              <a:gd name="connsiteX3" fmla="*/ 3634451 w 3634451"/>
              <a:gd name="connsiteY3" fmla="*/ 5617064 h 5628640"/>
              <a:gd name="connsiteX4" fmla="*/ 2262851 w 3634451"/>
              <a:gd name="connsiteY4" fmla="*/ 5628640 h 5628640"/>
              <a:gd name="connsiteX0" fmla="*/ 2244921 w 3616521"/>
              <a:gd name="connsiteY0" fmla="*/ 5628640 h 5628640"/>
              <a:gd name="connsiteX1" fmla="*/ 0 w 3616521"/>
              <a:gd name="connsiteY1" fmla="*/ 16795 h 5628640"/>
              <a:gd name="connsiteX2" fmla="*/ 3610734 w 3616521"/>
              <a:gd name="connsiteY2" fmla="*/ 0 h 5628640"/>
              <a:gd name="connsiteX3" fmla="*/ 3616521 w 3616521"/>
              <a:gd name="connsiteY3" fmla="*/ 5617064 h 5628640"/>
              <a:gd name="connsiteX4" fmla="*/ 2244921 w 3616521"/>
              <a:gd name="connsiteY4" fmla="*/ 5628640 h 5628640"/>
              <a:gd name="connsiteX0" fmla="*/ 2244921 w 3616521"/>
              <a:gd name="connsiteY0" fmla="*/ 5619675 h 5619675"/>
              <a:gd name="connsiteX1" fmla="*/ 0 w 3616521"/>
              <a:gd name="connsiteY1" fmla="*/ 16795 h 5619675"/>
              <a:gd name="connsiteX2" fmla="*/ 3610734 w 3616521"/>
              <a:gd name="connsiteY2" fmla="*/ 0 h 5619675"/>
              <a:gd name="connsiteX3" fmla="*/ 3616521 w 3616521"/>
              <a:gd name="connsiteY3" fmla="*/ 5617064 h 5619675"/>
              <a:gd name="connsiteX4" fmla="*/ 2244921 w 3616521"/>
              <a:gd name="connsiteY4" fmla="*/ 5619675 h 5619675"/>
              <a:gd name="connsiteX0" fmla="*/ 2218027 w 3616521"/>
              <a:gd name="connsiteY0" fmla="*/ 5637604 h 5637604"/>
              <a:gd name="connsiteX1" fmla="*/ 0 w 3616521"/>
              <a:gd name="connsiteY1" fmla="*/ 16795 h 5637604"/>
              <a:gd name="connsiteX2" fmla="*/ 3610734 w 3616521"/>
              <a:gd name="connsiteY2" fmla="*/ 0 h 5637604"/>
              <a:gd name="connsiteX3" fmla="*/ 3616521 w 3616521"/>
              <a:gd name="connsiteY3" fmla="*/ 5617064 h 5637604"/>
              <a:gd name="connsiteX4" fmla="*/ 2218027 w 3616521"/>
              <a:gd name="connsiteY4" fmla="*/ 5637604 h 5637604"/>
              <a:gd name="connsiteX0" fmla="*/ 2226992 w 3616521"/>
              <a:gd name="connsiteY0" fmla="*/ 5628640 h 5628640"/>
              <a:gd name="connsiteX1" fmla="*/ 0 w 3616521"/>
              <a:gd name="connsiteY1" fmla="*/ 16795 h 5628640"/>
              <a:gd name="connsiteX2" fmla="*/ 3610734 w 3616521"/>
              <a:gd name="connsiteY2" fmla="*/ 0 h 5628640"/>
              <a:gd name="connsiteX3" fmla="*/ 3616521 w 3616521"/>
              <a:gd name="connsiteY3" fmla="*/ 5617064 h 5628640"/>
              <a:gd name="connsiteX4" fmla="*/ 2226992 w 3616521"/>
              <a:gd name="connsiteY4" fmla="*/ 5628640 h 5628640"/>
              <a:gd name="connsiteX0" fmla="*/ 2226992 w 3616521"/>
              <a:gd name="connsiteY0" fmla="*/ 5611845 h 5611845"/>
              <a:gd name="connsiteX1" fmla="*/ 0 w 3616521"/>
              <a:gd name="connsiteY1" fmla="*/ 0 h 5611845"/>
              <a:gd name="connsiteX2" fmla="*/ 3592805 w 3616521"/>
              <a:gd name="connsiteY2" fmla="*/ 1134 h 5611845"/>
              <a:gd name="connsiteX3" fmla="*/ 3616521 w 3616521"/>
              <a:gd name="connsiteY3" fmla="*/ 5600269 h 5611845"/>
              <a:gd name="connsiteX4" fmla="*/ 2226992 w 3616521"/>
              <a:gd name="connsiteY4" fmla="*/ 5611845 h 5611845"/>
              <a:gd name="connsiteX0" fmla="*/ 2226992 w 3616521"/>
              <a:gd name="connsiteY0" fmla="*/ 5611845 h 5611845"/>
              <a:gd name="connsiteX1" fmla="*/ 0 w 3616521"/>
              <a:gd name="connsiteY1" fmla="*/ 0 h 5611845"/>
              <a:gd name="connsiteX2" fmla="*/ 3610734 w 3616521"/>
              <a:gd name="connsiteY2" fmla="*/ 1134 h 5611845"/>
              <a:gd name="connsiteX3" fmla="*/ 3616521 w 3616521"/>
              <a:gd name="connsiteY3" fmla="*/ 5600269 h 5611845"/>
              <a:gd name="connsiteX4" fmla="*/ 2226992 w 3616521"/>
              <a:gd name="connsiteY4" fmla="*/ 5611845 h 561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21" h="5611845">
                <a:moveTo>
                  <a:pt x="2226992" y="5611845"/>
                </a:moveTo>
                <a:lnTo>
                  <a:pt x="0" y="0"/>
                </a:lnTo>
                <a:lnTo>
                  <a:pt x="3610734" y="1134"/>
                </a:lnTo>
                <a:lnTo>
                  <a:pt x="3616521" y="5600269"/>
                </a:lnTo>
                <a:lnTo>
                  <a:pt x="2226992" y="5611845"/>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Freeform 5">
            <a:extLst>
              <a:ext uri="{FF2B5EF4-FFF2-40B4-BE49-F238E27FC236}">
                <a16:creationId xmlns:a16="http://schemas.microsoft.com/office/drawing/2014/main" id="{FA75C59F-835D-58D3-88AD-914A494EBB21}"/>
              </a:ext>
            </a:extLst>
          </p:cNvPr>
          <p:cNvSpPr/>
          <p:nvPr userDrawn="1"/>
        </p:nvSpPr>
        <p:spPr>
          <a:xfrm>
            <a:off x="9593792" y="5125076"/>
            <a:ext cx="2625603" cy="2197730"/>
          </a:xfrm>
          <a:custGeom>
            <a:avLst/>
            <a:gdLst>
              <a:gd name="connsiteX0" fmla="*/ 4467828 w 5092861"/>
              <a:gd name="connsiteY0" fmla="*/ 0 h 4201610"/>
              <a:gd name="connsiteX1" fmla="*/ 5092861 w 5092861"/>
              <a:gd name="connsiteY1" fmla="*/ 0 h 4201610"/>
              <a:gd name="connsiteX2" fmla="*/ 0 w 5092861"/>
              <a:gd name="connsiteY2" fmla="*/ 2002420 h 4201610"/>
              <a:gd name="connsiteX3" fmla="*/ 2257064 w 5092861"/>
              <a:gd name="connsiteY3" fmla="*/ 4201610 h 4201610"/>
              <a:gd name="connsiteX0" fmla="*/ 5092861 w 5092861"/>
              <a:gd name="connsiteY0" fmla="*/ 0 h 4201610"/>
              <a:gd name="connsiteX1" fmla="*/ 0 w 5092861"/>
              <a:gd name="connsiteY1" fmla="*/ 2002420 h 4201610"/>
              <a:gd name="connsiteX2" fmla="*/ 2257064 w 5092861"/>
              <a:gd name="connsiteY2" fmla="*/ 4201610 h 4201610"/>
              <a:gd name="connsiteX0" fmla="*/ 5050855 w 5050855"/>
              <a:gd name="connsiteY0" fmla="*/ 0 h 4201610"/>
              <a:gd name="connsiteX1" fmla="*/ 0 w 5050855"/>
              <a:gd name="connsiteY1" fmla="*/ 1965475 h 4201610"/>
              <a:gd name="connsiteX2" fmla="*/ 2215058 w 5050855"/>
              <a:gd name="connsiteY2" fmla="*/ 4201610 h 4201610"/>
              <a:gd name="connsiteX0" fmla="*/ 5050855 w 5050855"/>
              <a:gd name="connsiteY0" fmla="*/ 0 h 4146192"/>
              <a:gd name="connsiteX1" fmla="*/ 0 w 5050855"/>
              <a:gd name="connsiteY1" fmla="*/ 1965475 h 4146192"/>
              <a:gd name="connsiteX2" fmla="*/ 2425083 w 5050855"/>
              <a:gd name="connsiteY2" fmla="*/ 4146192 h 4146192"/>
              <a:gd name="connsiteX0" fmla="*/ 5050855 w 5050855"/>
              <a:gd name="connsiteY0" fmla="*/ 0 h 4220082"/>
              <a:gd name="connsiteX1" fmla="*/ 0 w 5050855"/>
              <a:gd name="connsiteY1" fmla="*/ 1965475 h 4220082"/>
              <a:gd name="connsiteX2" fmla="*/ 2519596 w 5050855"/>
              <a:gd name="connsiteY2" fmla="*/ 4220082 h 4220082"/>
              <a:gd name="connsiteX0" fmla="*/ 4113151 w 4113151"/>
              <a:gd name="connsiteY0" fmla="*/ 0 h 4220082"/>
              <a:gd name="connsiteX1" fmla="*/ 0 w 4113151"/>
              <a:gd name="connsiteY1" fmla="*/ 100816 h 4220082"/>
              <a:gd name="connsiteX2" fmla="*/ 1581892 w 4113151"/>
              <a:gd name="connsiteY2" fmla="*/ 4220082 h 4220082"/>
              <a:gd name="connsiteX0" fmla="*/ 4113151 w 4113151"/>
              <a:gd name="connsiteY0" fmla="*/ 6761 h 4119266"/>
              <a:gd name="connsiteX1" fmla="*/ 0 w 4113151"/>
              <a:gd name="connsiteY1" fmla="*/ 0 h 4119266"/>
              <a:gd name="connsiteX2" fmla="*/ 1581892 w 4113151"/>
              <a:gd name="connsiteY2" fmla="*/ 4119266 h 4119266"/>
              <a:gd name="connsiteX0" fmla="*/ 4123344 w 4123344"/>
              <a:gd name="connsiteY0" fmla="*/ 6761 h 4119266"/>
              <a:gd name="connsiteX1" fmla="*/ 0 w 4123344"/>
              <a:gd name="connsiteY1" fmla="*/ 0 h 4119266"/>
              <a:gd name="connsiteX2" fmla="*/ 1581892 w 4123344"/>
              <a:gd name="connsiteY2" fmla="*/ 4119266 h 4119266"/>
              <a:gd name="connsiteX0" fmla="*/ 4123344 w 4123344"/>
              <a:gd name="connsiteY0" fmla="*/ 6761 h 4047548"/>
              <a:gd name="connsiteX1" fmla="*/ 0 w 4123344"/>
              <a:gd name="connsiteY1" fmla="*/ 0 h 4047548"/>
              <a:gd name="connsiteX2" fmla="*/ 1806126 w 4123344"/>
              <a:gd name="connsiteY2" fmla="*/ 4047548 h 4047548"/>
              <a:gd name="connsiteX0" fmla="*/ 4123344 w 4123344"/>
              <a:gd name="connsiteY0" fmla="*/ 0 h 4059075"/>
              <a:gd name="connsiteX1" fmla="*/ 0 w 4123344"/>
              <a:gd name="connsiteY1" fmla="*/ 11527 h 4059075"/>
              <a:gd name="connsiteX2" fmla="*/ 1806126 w 4123344"/>
              <a:gd name="connsiteY2" fmla="*/ 4059075 h 4059075"/>
              <a:gd name="connsiteX0" fmla="*/ 4123344 w 4123344"/>
              <a:gd name="connsiteY0" fmla="*/ 12857 h 4047548"/>
              <a:gd name="connsiteX1" fmla="*/ 0 w 4123344"/>
              <a:gd name="connsiteY1" fmla="*/ 0 h 4047548"/>
              <a:gd name="connsiteX2" fmla="*/ 1806126 w 4123344"/>
              <a:gd name="connsiteY2" fmla="*/ 4047548 h 4047548"/>
              <a:gd name="connsiteX0" fmla="*/ 4123344 w 4123344"/>
              <a:gd name="connsiteY0" fmla="*/ 6761 h 4047548"/>
              <a:gd name="connsiteX1" fmla="*/ 0 w 4123344"/>
              <a:gd name="connsiteY1" fmla="*/ 0 h 4047548"/>
              <a:gd name="connsiteX2" fmla="*/ 1806126 w 4123344"/>
              <a:gd name="connsiteY2" fmla="*/ 4047548 h 4047548"/>
            </a:gdLst>
            <a:ahLst/>
            <a:cxnLst>
              <a:cxn ang="0">
                <a:pos x="connsiteX0" y="connsiteY0"/>
              </a:cxn>
              <a:cxn ang="0">
                <a:pos x="connsiteX1" y="connsiteY1"/>
              </a:cxn>
              <a:cxn ang="0">
                <a:pos x="connsiteX2" y="connsiteY2"/>
              </a:cxn>
            </a:cxnLst>
            <a:rect l="l" t="t" r="r" b="b"/>
            <a:pathLst>
              <a:path w="4123344" h="4047548">
                <a:moveTo>
                  <a:pt x="4123344" y="6761"/>
                </a:moveTo>
                <a:lnTo>
                  <a:pt x="0" y="0"/>
                </a:lnTo>
                <a:lnTo>
                  <a:pt x="1806126" y="4047548"/>
                </a:lnTo>
              </a:path>
            </a:pathLst>
          </a:custGeom>
          <a:noFill/>
          <a:ln w="12700" cap="flat">
            <a:solidFill>
              <a:srgbClr val="EA7C1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 name="Title 1"/>
          <p:cNvSpPr>
            <a:spLocks noGrp="1"/>
          </p:cNvSpPr>
          <p:nvPr>
            <p:ph type="title"/>
          </p:nvPr>
        </p:nvSpPr>
        <p:spPr>
          <a:xfrm>
            <a:off x="951964" y="719818"/>
            <a:ext cx="7612896" cy="464174"/>
          </a:xfrm>
          <a:prstGeom prst="rect">
            <a:avLst/>
          </a:prstGeom>
        </p:spPr>
        <p:txBody>
          <a:bodyPr/>
          <a:lstStyle/>
          <a:p>
            <a:endParaRPr lang="en-US"/>
          </a:p>
        </p:txBody>
      </p:sp>
      <p:sp>
        <p:nvSpPr>
          <p:cNvPr id="3" name="Slide Number Placeholder 2"/>
          <p:cNvSpPr>
            <a:spLocks noGrp="1"/>
          </p:cNvSpPr>
          <p:nvPr>
            <p:ph type="sldNum" sz="quarter" idx="10"/>
          </p:nvPr>
        </p:nvSpPr>
        <p:spPr>
          <a:xfrm>
            <a:off x="11540421" y="6412951"/>
            <a:ext cx="227626" cy="225703"/>
          </a:xfrm>
          <a:prstGeom prst="rect">
            <a:avLst/>
          </a:prstGeom>
        </p:spPr>
        <p:txBody>
          <a:bodyPr/>
          <a:lstStyle>
            <a:lvl1pPr>
              <a:defRPr>
                <a:solidFill>
                  <a:schemeClr val="bg1"/>
                </a:solidFill>
              </a:defRPr>
            </a:lvl1pPr>
          </a:lstStyle>
          <a:p>
            <a:fld id="{86CB4B4D-7CA3-9044-876B-883B54F8677D}" type="slidenum">
              <a:rPr lang="en-US" smtClean="0"/>
              <a:pPr/>
              <a:t>‹#›</a:t>
            </a:fld>
            <a:endParaRPr lang="en-US"/>
          </a:p>
        </p:txBody>
      </p:sp>
      <p:sp>
        <p:nvSpPr>
          <p:cNvPr id="8" name="Picture Placeholder 7"/>
          <p:cNvSpPr>
            <a:spLocks noGrp="1"/>
          </p:cNvSpPr>
          <p:nvPr>
            <p:ph type="pic" sz="quarter" idx="13"/>
          </p:nvPr>
        </p:nvSpPr>
        <p:spPr>
          <a:xfrm>
            <a:off x="9354152" y="719818"/>
            <a:ext cx="2401824" cy="1179576"/>
          </a:xfrm>
          <a:solidFill>
            <a:schemeClr val="accent3">
              <a:lumMod val="20000"/>
              <a:lumOff val="80000"/>
            </a:schemeClr>
          </a:solidFill>
        </p:spPr>
        <p:txBody>
          <a:bodyPr/>
          <a:lstStyle/>
          <a:p>
            <a:endParaRPr lang="en-US"/>
          </a:p>
        </p:txBody>
      </p:sp>
      <p:cxnSp>
        <p:nvCxnSpPr>
          <p:cNvPr id="9" name="Straight Connector 8"/>
          <p:cNvCxnSpPr>
            <a:cxnSpLocks/>
          </p:cNvCxnSpPr>
          <p:nvPr userDrawn="1"/>
        </p:nvCxnSpPr>
        <p:spPr>
          <a:xfrm>
            <a:off x="441435" y="2230305"/>
            <a:ext cx="11380024" cy="0"/>
          </a:xfrm>
          <a:prstGeom prst="line">
            <a:avLst/>
          </a:prstGeom>
          <a:noFill/>
          <a:ln w="15875" cap="rnd">
            <a:solidFill>
              <a:schemeClr val="accent5"/>
            </a:solidFill>
            <a:prstDash val="sysDot"/>
            <a:round/>
          </a:ln>
          <a:effectLst/>
          <a:sp3d/>
        </p:spPr>
        <p:style>
          <a:lnRef idx="0">
            <a:scrgbClr r="0" g="0" b="0"/>
          </a:lnRef>
          <a:fillRef idx="0">
            <a:scrgbClr r="0" g="0" b="0"/>
          </a:fillRef>
          <a:effectRef idx="0">
            <a:scrgbClr r="0" g="0" b="0"/>
          </a:effectRef>
          <a:fontRef idx="none"/>
        </p:style>
      </p:cxnSp>
      <p:sp>
        <p:nvSpPr>
          <p:cNvPr id="18" name="Text Placeholder 17"/>
          <p:cNvSpPr>
            <a:spLocks noGrp="1"/>
          </p:cNvSpPr>
          <p:nvPr>
            <p:ph type="body" sz="quarter" idx="15" hasCustomPrompt="1"/>
          </p:nvPr>
        </p:nvSpPr>
        <p:spPr>
          <a:xfrm>
            <a:off x="951965" y="1305135"/>
            <a:ext cx="5353829" cy="615950"/>
          </a:xfrm>
        </p:spPr>
        <p:txBody>
          <a:bodyPr anchor="b" anchorCtr="0"/>
          <a:lstStyle>
            <a:lvl1pPr>
              <a:spcBef>
                <a:spcPts val="0"/>
              </a:spcBef>
              <a:spcAft>
                <a:spcPts val="600"/>
              </a:spcAft>
              <a:defRPr sz="1050" b="0">
                <a:solidFill>
                  <a:schemeClr val="tx2"/>
                </a:solidFill>
              </a:defRPr>
            </a:lvl1pPr>
          </a:lstStyle>
          <a:p>
            <a:pPr lvl="0"/>
            <a:r>
              <a:rPr lang="en-US"/>
              <a:t>Edit Master text styles</a:t>
            </a:r>
          </a:p>
        </p:txBody>
      </p:sp>
      <p:sp>
        <p:nvSpPr>
          <p:cNvPr id="20" name="Text Placeholder 19"/>
          <p:cNvSpPr>
            <a:spLocks noGrp="1"/>
          </p:cNvSpPr>
          <p:nvPr>
            <p:ph type="body" sz="quarter" idx="16" hasCustomPrompt="1"/>
          </p:nvPr>
        </p:nvSpPr>
        <p:spPr>
          <a:xfrm>
            <a:off x="6534393" y="1305135"/>
            <a:ext cx="2030467" cy="615950"/>
          </a:xfrm>
        </p:spPr>
        <p:txBody>
          <a:bodyPr anchor="b" anchorCtr="0"/>
          <a:lstStyle>
            <a:lvl1pPr>
              <a:spcBef>
                <a:spcPts val="0"/>
              </a:spcBef>
              <a:spcAft>
                <a:spcPts val="600"/>
              </a:spcAft>
              <a:defRPr sz="1050" b="0">
                <a:solidFill>
                  <a:schemeClr val="tx2"/>
                </a:solidFill>
              </a:defRPr>
            </a:lvl1pPr>
          </a:lstStyle>
          <a:p>
            <a:pPr lvl="0"/>
            <a:r>
              <a:rPr lang="en-US"/>
              <a:t>Edit Master text styles</a:t>
            </a:r>
          </a:p>
        </p:txBody>
      </p:sp>
      <p:sp>
        <p:nvSpPr>
          <p:cNvPr id="5" name="Text Placeholder 4"/>
          <p:cNvSpPr>
            <a:spLocks noGrp="1"/>
          </p:cNvSpPr>
          <p:nvPr>
            <p:ph type="body" sz="quarter" idx="17" hasCustomPrompt="1"/>
          </p:nvPr>
        </p:nvSpPr>
        <p:spPr>
          <a:xfrm>
            <a:off x="951964" y="2482464"/>
            <a:ext cx="7612897" cy="3545880"/>
          </a:xfrm>
        </p:spPr>
        <p:txBody>
          <a:bodyPr/>
          <a:lstStyle>
            <a:lvl1pPr>
              <a:defRPr sz="1100"/>
            </a:lvl1pPr>
            <a:lvl2pPr>
              <a:defRPr sz="1050"/>
            </a:lvl2pPr>
            <a:lvl3pPr>
              <a:defRPr sz="1050"/>
            </a:lvl3pPr>
            <a:lvl4pPr>
              <a:defRPr sz="1050"/>
            </a:lvl4pPr>
            <a:lvl5pPr>
              <a:defRPr sz="1050"/>
            </a:lvl5pPr>
            <a:lvl6pPr>
              <a:defRPr sz="10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81060038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376438" y="1067018"/>
            <a:ext cx="6822015" cy="5809992"/>
          </a:xfrm>
          <a:prstGeom prst="rect">
            <a:avLst/>
          </a:prstGeom>
        </p:spPr>
      </p:pic>
      <p:sp>
        <p:nvSpPr>
          <p:cNvPr id="2" name="Title Text">
            <a:extLst>
              <a:ext uri="{FF2B5EF4-FFF2-40B4-BE49-F238E27FC236}">
                <a16:creationId xmlns:a16="http://schemas.microsoft.com/office/drawing/2014/main" id="{BE7F56A1-64D1-A74C-0AF8-EB6332F82D3A}"/>
              </a:ext>
            </a:extLst>
          </p:cNvPr>
          <p:cNvSpPr txBox="1">
            <a:spLocks noGrp="1"/>
          </p:cNvSpPr>
          <p:nvPr userDrawn="1">
            <p:ph type="title" hasCustomPrompt="1"/>
          </p:nvPr>
        </p:nvSpPr>
        <p:spPr>
          <a:xfrm>
            <a:off x="744220" y="3648035"/>
            <a:ext cx="5509264" cy="789247"/>
          </a:xfrm>
          <a:prstGeom prst="rect">
            <a:avLst/>
          </a:prstGeom>
        </p:spPr>
        <p:txBody>
          <a:bodyPr anchor="t">
            <a:normAutofit/>
          </a:bodyPr>
          <a:lstStyle>
            <a:lvl1pPr>
              <a:defRPr sz="1500" b="0">
                <a:solidFill>
                  <a:srgbClr val="231F20"/>
                </a:solidFill>
                <a:latin typeface="+mj-lt"/>
              </a:defRPr>
            </a:lvl1pPr>
          </a:lstStyle>
          <a:p>
            <a:r>
              <a:rPr lang="en-US"/>
              <a:t>Optional presentation subtitle here</a:t>
            </a:r>
            <a:endParaRPr/>
          </a:p>
        </p:txBody>
      </p:sp>
      <p:sp>
        <p:nvSpPr>
          <p:cNvPr id="4" name="Text Placeholder 2">
            <a:extLst>
              <a:ext uri="{FF2B5EF4-FFF2-40B4-BE49-F238E27FC236}">
                <a16:creationId xmlns:a16="http://schemas.microsoft.com/office/drawing/2014/main" id="{CB5C7771-F31C-4327-9F23-ACA9DB320226}"/>
              </a:ext>
            </a:extLst>
          </p:cNvPr>
          <p:cNvSpPr>
            <a:spLocks noGrp="1"/>
          </p:cNvSpPr>
          <p:nvPr userDrawn="1">
            <p:ph type="body" sz="quarter" idx="10" hasCustomPrompt="1"/>
          </p:nvPr>
        </p:nvSpPr>
        <p:spPr>
          <a:xfrm>
            <a:off x="744220" y="1344424"/>
            <a:ext cx="7288953" cy="1674418"/>
          </a:xfrm>
          <a:prstGeom prst="rect">
            <a:avLst/>
          </a:prstGeom>
        </p:spPr>
        <p:txBody>
          <a:bodyPr anchor="t">
            <a:noAutofit/>
          </a:bodyPr>
          <a:lstStyle>
            <a:lvl1pPr marL="0" indent="0" algn="l">
              <a:lnSpc>
                <a:spcPct val="95000"/>
              </a:lnSpc>
              <a:spcBef>
                <a:spcPts val="1275"/>
              </a:spcBef>
              <a:buFontTx/>
              <a:buNone/>
              <a:defRPr sz="3600" b="1">
                <a:solidFill>
                  <a:schemeClr val="tx1"/>
                </a:solidFill>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Presentation title here</a:t>
            </a:r>
          </a:p>
        </p:txBody>
      </p:sp>
      <p:cxnSp>
        <p:nvCxnSpPr>
          <p:cNvPr id="6" name="Straight Connector 5">
            <a:extLst>
              <a:ext uri="{FF2B5EF4-FFF2-40B4-BE49-F238E27FC236}">
                <a16:creationId xmlns:a16="http://schemas.microsoft.com/office/drawing/2014/main" id="{BE7C7523-C46D-75AC-D2BB-FF886946BE1E}"/>
              </a:ext>
            </a:extLst>
          </p:cNvPr>
          <p:cNvCxnSpPr>
            <a:cxnSpLocks/>
          </p:cNvCxnSpPr>
          <p:nvPr userDrawn="1"/>
        </p:nvCxnSpPr>
        <p:spPr>
          <a:xfrm>
            <a:off x="744220" y="1167816"/>
            <a:ext cx="651087" cy="0"/>
          </a:xfrm>
          <a:prstGeom prst="line">
            <a:avLst/>
          </a:prstGeom>
          <a:noFill/>
          <a:ln w="47625" cap="flat">
            <a:solidFill>
              <a:srgbClr val="EA7C19"/>
            </a:solidFill>
            <a:prstDash val="solid"/>
            <a:miter lim="400000"/>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A3BA81BA-204F-4B8A-933D-0D984CD23FC5}"/>
              </a:ext>
            </a:extLst>
          </p:cNvPr>
          <p:cNvSpPr txBox="1"/>
          <p:nvPr userDrawn="1"/>
        </p:nvSpPr>
        <p:spPr>
          <a:xfrm>
            <a:off x="744220" y="6303375"/>
            <a:ext cx="430880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Copyright © 2025 by Willkie Farr &amp; Gallagher LLP. All Rights Reserved. </a:t>
            </a:r>
            <a:b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b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These materials may not be reproduced or disseminated in any form without </a:t>
            </a:r>
            <a:b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br>
            <a:r>
              <a:rPr kumimoji="0" lang="en-US" sz="600" b="0" i="0" u="none" strike="noStrike" cap="none" spc="0" normalizeH="0" baseline="0">
                <a:ln>
                  <a:noFill/>
                </a:ln>
                <a:solidFill>
                  <a:schemeClr val="bg1">
                    <a:lumMod val="65000"/>
                  </a:schemeClr>
                </a:solidFill>
                <a:effectLst/>
                <a:uFillTx/>
                <a:latin typeface="+mn-lt"/>
                <a:ea typeface="Helvetica Neue"/>
                <a:cs typeface="Arial" panose="020B0604020202020204" pitchFamily="34" charset="0"/>
                <a:sym typeface="Helvetica Neue"/>
              </a:rPr>
              <a:t>the express permission of Willkie Farr &amp; Gallagher LLP.</a:t>
            </a:r>
          </a:p>
        </p:txBody>
      </p:sp>
      <p:cxnSp>
        <p:nvCxnSpPr>
          <p:cNvPr id="9" name="Straight Connector 8">
            <a:extLst>
              <a:ext uri="{FF2B5EF4-FFF2-40B4-BE49-F238E27FC236}">
                <a16:creationId xmlns:a16="http://schemas.microsoft.com/office/drawing/2014/main" id="{CAE493FA-4398-2745-FD72-204D92E7D82B}"/>
              </a:ext>
            </a:extLst>
          </p:cNvPr>
          <p:cNvCxnSpPr>
            <a:cxnSpLocks/>
          </p:cNvCxnSpPr>
          <p:nvPr userDrawn="1"/>
        </p:nvCxnSpPr>
        <p:spPr>
          <a:xfrm>
            <a:off x="744220" y="4667250"/>
            <a:ext cx="4417060" cy="0"/>
          </a:xfrm>
          <a:prstGeom prst="line">
            <a:avLst/>
          </a:prstGeom>
          <a:noFill/>
          <a:ln w="25400" cap="rnd">
            <a:solidFill>
              <a:srgbClr val="3E2869"/>
            </a:solidFill>
            <a:prstDash val="sysDot"/>
            <a:round/>
          </a:ln>
          <a:effectLst/>
          <a:sp3d/>
        </p:spPr>
        <p:style>
          <a:lnRef idx="0">
            <a:scrgbClr r="0" g="0" b="0"/>
          </a:lnRef>
          <a:fillRef idx="0">
            <a:scrgbClr r="0" g="0" b="0"/>
          </a:fillRef>
          <a:effectRef idx="0">
            <a:scrgbClr r="0" g="0" b="0"/>
          </a:effectRef>
          <a:fontRef idx="none"/>
        </p:style>
      </p:cxnSp>
      <p:sp>
        <p:nvSpPr>
          <p:cNvPr id="10" name="Text Placeholder 3">
            <a:extLst>
              <a:ext uri="{FF2B5EF4-FFF2-40B4-BE49-F238E27FC236}">
                <a16:creationId xmlns:a16="http://schemas.microsoft.com/office/drawing/2014/main" id="{6C135BE3-1D26-7A95-7B52-E1C1CE44376A}"/>
              </a:ext>
            </a:extLst>
          </p:cNvPr>
          <p:cNvSpPr>
            <a:spLocks noGrp="1"/>
          </p:cNvSpPr>
          <p:nvPr userDrawn="1">
            <p:ph type="body" sz="quarter" idx="13" hasCustomPrompt="1"/>
          </p:nvPr>
        </p:nvSpPr>
        <p:spPr>
          <a:xfrm>
            <a:off x="744220" y="645863"/>
            <a:ext cx="6417733" cy="243540"/>
          </a:xfrm>
        </p:spPr>
        <p:txBody>
          <a:bodyPr/>
          <a:lstStyle>
            <a:lvl1pPr marL="0" indent="0">
              <a:buFontTx/>
              <a:buNone/>
              <a:defRPr sz="1000" b="1" cap="all" baseline="0">
                <a:solidFill>
                  <a:schemeClr val="tx1"/>
                </a:solidFill>
              </a:defRPr>
            </a:lvl1pPr>
            <a:lvl2pPr marL="0" indent="0" algn="l">
              <a:buFontTx/>
              <a:buNone/>
              <a:defRPr>
                <a:solidFill>
                  <a:schemeClr val="accent1"/>
                </a:solidFill>
              </a:defRPr>
            </a:lvl2pPr>
            <a:lvl3pPr marL="209550" indent="0" algn="l">
              <a:buFontTx/>
              <a:buNone/>
              <a:defRPr>
                <a:solidFill>
                  <a:schemeClr val="accent1"/>
                </a:solidFill>
              </a:defRPr>
            </a:lvl3pPr>
            <a:lvl4pPr marL="434975" indent="0" algn="l">
              <a:buFontTx/>
              <a:buNone/>
              <a:defRPr>
                <a:solidFill>
                  <a:schemeClr val="accent1"/>
                </a:solidFill>
              </a:defRPr>
            </a:lvl4pPr>
            <a:lvl5pPr marL="627063" indent="0" algn="l">
              <a:buFontTx/>
              <a:buNone/>
              <a:defRPr>
                <a:solidFill>
                  <a:schemeClr val="accent1"/>
                </a:solidFill>
              </a:defRPr>
            </a:lvl5pPr>
          </a:lstStyle>
          <a:p>
            <a:pPr lvl="0"/>
            <a:r>
              <a:rPr lang="en-US"/>
              <a:t>Date here</a:t>
            </a:r>
          </a:p>
        </p:txBody>
      </p:sp>
      <p:pic>
        <p:nvPicPr>
          <p:cNvPr id="16" name="Picture 15"/>
          <p:cNvPicPr>
            <a:picLocks noChangeAspect="1"/>
          </p:cNvPicPr>
          <p:nvPr userDrawn="1"/>
        </p:nvPicPr>
        <p:blipFill rotWithShape="1">
          <a:blip r:embed="rId3"/>
          <a:srcRect r="3968" b="3918"/>
          <a:stretch/>
        </p:blipFill>
        <p:spPr>
          <a:xfrm>
            <a:off x="6707925" y="1706570"/>
            <a:ext cx="5497774" cy="5177115"/>
          </a:xfrm>
          <a:prstGeom prst="rect">
            <a:avLst/>
          </a:prstGeom>
        </p:spPr>
      </p:pic>
      <p:grpSp>
        <p:nvGrpSpPr>
          <p:cNvPr id="18" name="Group 17">
            <a:extLst>
              <a:ext uri="{FF2B5EF4-FFF2-40B4-BE49-F238E27FC236}">
                <a16:creationId xmlns:a16="http://schemas.microsoft.com/office/drawing/2014/main" id="{FBAC4711-1360-40D4-B8C2-5C6DF6288B7B}"/>
              </a:ext>
            </a:extLst>
          </p:cNvPr>
          <p:cNvGrpSpPr/>
          <p:nvPr userDrawn="1"/>
        </p:nvGrpSpPr>
        <p:grpSpPr>
          <a:xfrm>
            <a:off x="744220" y="5617327"/>
            <a:ext cx="4243077" cy="429389"/>
            <a:chOff x="953447" y="6324074"/>
            <a:chExt cx="2609263" cy="264051"/>
          </a:xfrm>
        </p:grpSpPr>
        <p:sp>
          <p:nvSpPr>
            <p:cNvPr id="19" name="Freeform 9">
              <a:extLst>
                <a:ext uri="{FF2B5EF4-FFF2-40B4-BE49-F238E27FC236}">
                  <a16:creationId xmlns:a16="http://schemas.microsoft.com/office/drawing/2014/main" id="{B63607D6-B65A-4510-9418-479F062F3733}"/>
                </a:ext>
              </a:extLst>
            </p:cNvPr>
            <p:cNvSpPr>
              <a:spLocks noEditPoints="1"/>
            </p:cNvSpPr>
            <p:nvPr userDrawn="1"/>
          </p:nvSpPr>
          <p:spPr bwMode="auto">
            <a:xfrm>
              <a:off x="953447" y="6324074"/>
              <a:ext cx="1023634" cy="24044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5">
              <a:extLst>
                <a:ext uri="{FF2B5EF4-FFF2-40B4-BE49-F238E27FC236}">
                  <a16:creationId xmlns:a16="http://schemas.microsoft.com/office/drawing/2014/main" id="{1B5F6961-EA01-4FBE-988C-6C74818E581B}"/>
                </a:ext>
              </a:extLst>
            </p:cNvPr>
            <p:cNvSpPr>
              <a:spLocks noChangeAspect="1" noEditPoints="1"/>
            </p:cNvSpPr>
            <p:nvPr userDrawn="1"/>
          </p:nvSpPr>
          <p:spPr bwMode="invGray">
            <a:xfrm>
              <a:off x="2191110" y="6412953"/>
              <a:ext cx="1371600" cy="110088"/>
            </a:xfrm>
            <a:custGeom>
              <a:avLst/>
              <a:gdLst>
                <a:gd name="T0" fmla="*/ 2154 w 4054"/>
                <a:gd name="T1" fmla="*/ 191 h 322"/>
                <a:gd name="T2" fmla="*/ 2243 w 4054"/>
                <a:gd name="T3" fmla="*/ 256 h 322"/>
                <a:gd name="T4" fmla="*/ 2123 w 4054"/>
                <a:gd name="T5" fmla="*/ 47 h 322"/>
                <a:gd name="T6" fmla="*/ 2099 w 4054"/>
                <a:gd name="T7" fmla="*/ 209 h 322"/>
                <a:gd name="T8" fmla="*/ 2310 w 4054"/>
                <a:gd name="T9" fmla="*/ 269 h 322"/>
                <a:gd name="T10" fmla="*/ 2203 w 4054"/>
                <a:gd name="T11" fmla="*/ 55 h 322"/>
                <a:gd name="T12" fmla="*/ 2123 w 4054"/>
                <a:gd name="T13" fmla="*/ 6 h 322"/>
                <a:gd name="T14" fmla="*/ 1672 w 4054"/>
                <a:gd name="T15" fmla="*/ 121 h 322"/>
                <a:gd name="T16" fmla="*/ 1672 w 4054"/>
                <a:gd name="T17" fmla="*/ 172 h 322"/>
                <a:gd name="T18" fmla="*/ 1888 w 4054"/>
                <a:gd name="T19" fmla="*/ 298 h 322"/>
                <a:gd name="T20" fmla="*/ 1884 w 4054"/>
                <a:gd name="T21" fmla="*/ 6 h 322"/>
                <a:gd name="T22" fmla="*/ 3839 w 4054"/>
                <a:gd name="T23" fmla="*/ 53 h 322"/>
                <a:gd name="T24" fmla="*/ 3982 w 4054"/>
                <a:gd name="T25" fmla="*/ 172 h 322"/>
                <a:gd name="T26" fmla="*/ 4054 w 4054"/>
                <a:gd name="T27" fmla="*/ 247 h 322"/>
                <a:gd name="T28" fmla="*/ 3775 w 4054"/>
                <a:gd name="T29" fmla="*/ 6 h 322"/>
                <a:gd name="T30" fmla="*/ 196 w 4054"/>
                <a:gd name="T31" fmla="*/ 9 h 322"/>
                <a:gd name="T32" fmla="*/ 0 w 4054"/>
                <a:gd name="T33" fmla="*/ 9 h 322"/>
                <a:gd name="T34" fmla="*/ 222 w 4054"/>
                <a:gd name="T35" fmla="*/ 84 h 322"/>
                <a:gd name="T36" fmla="*/ 441 w 4054"/>
                <a:gd name="T37" fmla="*/ 9 h 322"/>
                <a:gd name="T38" fmla="*/ 251 w 4054"/>
                <a:gd name="T39" fmla="*/ 9 h 322"/>
                <a:gd name="T40" fmla="*/ 808 w 4054"/>
                <a:gd name="T41" fmla="*/ 6 h 322"/>
                <a:gd name="T42" fmla="*/ 808 w 4054"/>
                <a:gd name="T43" fmla="*/ 298 h 322"/>
                <a:gd name="T44" fmla="*/ 629 w 4054"/>
                <a:gd name="T45" fmla="*/ 298 h 322"/>
                <a:gd name="T46" fmla="*/ 629 w 4054"/>
                <a:gd name="T47" fmla="*/ 6 h 322"/>
                <a:gd name="T48" fmla="*/ 1020 w 4054"/>
                <a:gd name="T49" fmla="*/ 5 h 322"/>
                <a:gd name="T50" fmla="*/ 1020 w 4054"/>
                <a:gd name="T51" fmla="*/ 298 h 322"/>
                <a:gd name="T52" fmla="*/ 1316 w 4054"/>
                <a:gd name="T53" fmla="*/ 298 h 322"/>
                <a:gd name="T54" fmla="*/ 1199 w 4054"/>
                <a:gd name="T55" fmla="*/ 6 h 322"/>
                <a:gd name="T56" fmla="*/ 1380 w 4054"/>
                <a:gd name="T57" fmla="*/ 57 h 322"/>
                <a:gd name="T58" fmla="*/ 2571 w 4054"/>
                <a:gd name="T59" fmla="*/ 152 h 322"/>
                <a:gd name="T60" fmla="*/ 2852 w 4054"/>
                <a:gd name="T61" fmla="*/ 264 h 322"/>
                <a:gd name="T62" fmla="*/ 2734 w 4054"/>
                <a:gd name="T63" fmla="*/ 249 h 322"/>
                <a:gd name="T64" fmla="*/ 2827 w 4054"/>
                <a:gd name="T65" fmla="*/ 75 h 322"/>
                <a:gd name="T66" fmla="*/ 2734 w 4054"/>
                <a:gd name="T67" fmla="*/ 0 h 322"/>
                <a:gd name="T68" fmla="*/ 3042 w 4054"/>
                <a:gd name="T69" fmla="*/ 235 h 322"/>
                <a:gd name="T70" fmla="*/ 3285 w 4054"/>
                <a:gd name="T71" fmla="*/ 298 h 322"/>
                <a:gd name="T72" fmla="*/ 2937 w 4054"/>
                <a:gd name="T73" fmla="*/ 298 h 322"/>
                <a:gd name="T74" fmla="*/ 3151 w 4054"/>
                <a:gd name="T75" fmla="*/ 185 h 322"/>
                <a:gd name="T76" fmla="*/ 3379 w 4054"/>
                <a:gd name="T77" fmla="*/ 270 h 322"/>
                <a:gd name="T78" fmla="*/ 3596 w 4054"/>
                <a:gd name="T79" fmla="*/ 214 h 322"/>
                <a:gd name="T80" fmla="*/ 3638 w 4054"/>
                <a:gd name="T81" fmla="*/ 33 h 322"/>
                <a:gd name="T82" fmla="*/ 3435 w 4054"/>
                <a:gd name="T83" fmla="*/ 83 h 322"/>
                <a:gd name="T84" fmla="*/ 3379 w 4054"/>
                <a:gd name="T85" fmla="*/ 27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4" h="322">
                  <a:moveTo>
                    <a:pt x="2161" y="236"/>
                  </a:moveTo>
                  <a:cubicBezTo>
                    <a:pt x="2154" y="225"/>
                    <a:pt x="2152" y="215"/>
                    <a:pt x="2152" y="207"/>
                  </a:cubicBezTo>
                  <a:cubicBezTo>
                    <a:pt x="2152" y="197"/>
                    <a:pt x="2154" y="191"/>
                    <a:pt x="2154" y="191"/>
                  </a:cubicBezTo>
                  <a:cubicBezTo>
                    <a:pt x="2163" y="160"/>
                    <a:pt x="2198" y="146"/>
                    <a:pt x="2203" y="143"/>
                  </a:cubicBezTo>
                  <a:cubicBezTo>
                    <a:pt x="2279" y="232"/>
                    <a:pt x="2279" y="232"/>
                    <a:pt x="2279" y="232"/>
                  </a:cubicBezTo>
                  <a:cubicBezTo>
                    <a:pt x="2277" y="234"/>
                    <a:pt x="2267" y="246"/>
                    <a:pt x="2243" y="256"/>
                  </a:cubicBezTo>
                  <a:cubicBezTo>
                    <a:pt x="2214" y="269"/>
                    <a:pt x="2178" y="260"/>
                    <a:pt x="2161" y="236"/>
                  </a:cubicBezTo>
                  <a:moveTo>
                    <a:pt x="2123" y="6"/>
                  </a:moveTo>
                  <a:cubicBezTo>
                    <a:pt x="2123" y="47"/>
                    <a:pt x="2123" y="47"/>
                    <a:pt x="2123" y="47"/>
                  </a:cubicBezTo>
                  <a:cubicBezTo>
                    <a:pt x="2172" y="105"/>
                    <a:pt x="2172" y="105"/>
                    <a:pt x="2172" y="105"/>
                  </a:cubicBezTo>
                  <a:cubicBezTo>
                    <a:pt x="2158" y="112"/>
                    <a:pt x="2117" y="137"/>
                    <a:pt x="2103" y="181"/>
                  </a:cubicBezTo>
                  <a:cubicBezTo>
                    <a:pt x="2103" y="181"/>
                    <a:pt x="2099" y="192"/>
                    <a:pt x="2099" y="209"/>
                  </a:cubicBezTo>
                  <a:cubicBezTo>
                    <a:pt x="2099" y="224"/>
                    <a:pt x="2103" y="244"/>
                    <a:pt x="2117" y="264"/>
                  </a:cubicBezTo>
                  <a:cubicBezTo>
                    <a:pt x="2146" y="305"/>
                    <a:pt x="2212" y="322"/>
                    <a:pt x="2264" y="300"/>
                  </a:cubicBezTo>
                  <a:cubicBezTo>
                    <a:pt x="2265" y="300"/>
                    <a:pt x="2281" y="295"/>
                    <a:pt x="2310" y="269"/>
                  </a:cubicBezTo>
                  <a:cubicBezTo>
                    <a:pt x="2338" y="302"/>
                    <a:pt x="2338" y="302"/>
                    <a:pt x="2338" y="302"/>
                  </a:cubicBezTo>
                  <a:cubicBezTo>
                    <a:pt x="2410" y="302"/>
                    <a:pt x="2410" y="302"/>
                    <a:pt x="2410" y="302"/>
                  </a:cubicBezTo>
                  <a:cubicBezTo>
                    <a:pt x="2203" y="55"/>
                    <a:pt x="2203" y="55"/>
                    <a:pt x="2203" y="55"/>
                  </a:cubicBezTo>
                  <a:cubicBezTo>
                    <a:pt x="2351" y="55"/>
                    <a:pt x="2351" y="55"/>
                    <a:pt x="2351" y="55"/>
                  </a:cubicBezTo>
                  <a:cubicBezTo>
                    <a:pt x="2351" y="6"/>
                    <a:pt x="2351" y="6"/>
                    <a:pt x="2351" y="6"/>
                  </a:cubicBezTo>
                  <a:lnTo>
                    <a:pt x="2123" y="6"/>
                  </a:lnTo>
                  <a:close/>
                  <a:moveTo>
                    <a:pt x="1884" y="53"/>
                  </a:moveTo>
                  <a:cubicBezTo>
                    <a:pt x="1672" y="53"/>
                    <a:pt x="1672" y="53"/>
                    <a:pt x="1672" y="53"/>
                  </a:cubicBezTo>
                  <a:cubicBezTo>
                    <a:pt x="1672" y="121"/>
                    <a:pt x="1672" y="121"/>
                    <a:pt x="1672" y="121"/>
                  </a:cubicBezTo>
                  <a:cubicBezTo>
                    <a:pt x="1815" y="121"/>
                    <a:pt x="1815" y="121"/>
                    <a:pt x="1815" y="121"/>
                  </a:cubicBezTo>
                  <a:cubicBezTo>
                    <a:pt x="1815" y="172"/>
                    <a:pt x="1815" y="172"/>
                    <a:pt x="1815" y="172"/>
                  </a:cubicBezTo>
                  <a:cubicBezTo>
                    <a:pt x="1672" y="172"/>
                    <a:pt x="1672" y="172"/>
                    <a:pt x="1672" y="172"/>
                  </a:cubicBezTo>
                  <a:cubicBezTo>
                    <a:pt x="1672" y="247"/>
                    <a:pt x="1672" y="247"/>
                    <a:pt x="1672" y="247"/>
                  </a:cubicBezTo>
                  <a:cubicBezTo>
                    <a:pt x="1888" y="247"/>
                    <a:pt x="1888" y="247"/>
                    <a:pt x="1888" y="247"/>
                  </a:cubicBezTo>
                  <a:cubicBezTo>
                    <a:pt x="1888" y="298"/>
                    <a:pt x="1888" y="298"/>
                    <a:pt x="1888" y="298"/>
                  </a:cubicBezTo>
                  <a:cubicBezTo>
                    <a:pt x="1609" y="298"/>
                    <a:pt x="1609" y="298"/>
                    <a:pt x="1609" y="298"/>
                  </a:cubicBezTo>
                  <a:cubicBezTo>
                    <a:pt x="1609" y="6"/>
                    <a:pt x="1609" y="6"/>
                    <a:pt x="1609" y="6"/>
                  </a:cubicBezTo>
                  <a:cubicBezTo>
                    <a:pt x="1884" y="6"/>
                    <a:pt x="1884" y="6"/>
                    <a:pt x="1884" y="6"/>
                  </a:cubicBezTo>
                  <a:lnTo>
                    <a:pt x="1884" y="53"/>
                  </a:lnTo>
                  <a:close/>
                  <a:moveTo>
                    <a:pt x="4051" y="53"/>
                  </a:moveTo>
                  <a:cubicBezTo>
                    <a:pt x="3839" y="53"/>
                    <a:pt x="3839" y="53"/>
                    <a:pt x="3839" y="53"/>
                  </a:cubicBezTo>
                  <a:cubicBezTo>
                    <a:pt x="3839" y="121"/>
                    <a:pt x="3839" y="121"/>
                    <a:pt x="3839" y="121"/>
                  </a:cubicBezTo>
                  <a:cubicBezTo>
                    <a:pt x="3982" y="121"/>
                    <a:pt x="3982" y="121"/>
                    <a:pt x="3982" y="121"/>
                  </a:cubicBezTo>
                  <a:cubicBezTo>
                    <a:pt x="3982" y="172"/>
                    <a:pt x="3982" y="172"/>
                    <a:pt x="3982" y="172"/>
                  </a:cubicBezTo>
                  <a:cubicBezTo>
                    <a:pt x="3839" y="172"/>
                    <a:pt x="3839" y="172"/>
                    <a:pt x="3839" y="172"/>
                  </a:cubicBezTo>
                  <a:cubicBezTo>
                    <a:pt x="3839" y="247"/>
                    <a:pt x="3839" y="247"/>
                    <a:pt x="3839" y="247"/>
                  </a:cubicBezTo>
                  <a:cubicBezTo>
                    <a:pt x="4054" y="247"/>
                    <a:pt x="4054" y="247"/>
                    <a:pt x="4054" y="247"/>
                  </a:cubicBezTo>
                  <a:cubicBezTo>
                    <a:pt x="4054" y="298"/>
                    <a:pt x="4054" y="298"/>
                    <a:pt x="4054" y="298"/>
                  </a:cubicBezTo>
                  <a:cubicBezTo>
                    <a:pt x="3775" y="298"/>
                    <a:pt x="3775" y="298"/>
                    <a:pt x="3775" y="298"/>
                  </a:cubicBezTo>
                  <a:cubicBezTo>
                    <a:pt x="3775" y="6"/>
                    <a:pt x="3775" y="6"/>
                    <a:pt x="3775" y="6"/>
                  </a:cubicBezTo>
                  <a:cubicBezTo>
                    <a:pt x="4051" y="6"/>
                    <a:pt x="4051" y="6"/>
                    <a:pt x="4051" y="6"/>
                  </a:cubicBezTo>
                  <a:lnTo>
                    <a:pt x="4051" y="53"/>
                  </a:lnTo>
                  <a:close/>
                  <a:moveTo>
                    <a:pt x="196" y="9"/>
                  </a:moveTo>
                  <a:cubicBezTo>
                    <a:pt x="129" y="205"/>
                    <a:pt x="129" y="205"/>
                    <a:pt x="129" y="205"/>
                  </a:cubicBezTo>
                  <a:cubicBezTo>
                    <a:pt x="60" y="9"/>
                    <a:pt x="60" y="9"/>
                    <a:pt x="60" y="9"/>
                  </a:cubicBezTo>
                  <a:cubicBezTo>
                    <a:pt x="0" y="9"/>
                    <a:pt x="0" y="9"/>
                    <a:pt x="0" y="9"/>
                  </a:cubicBezTo>
                  <a:cubicBezTo>
                    <a:pt x="104" y="297"/>
                    <a:pt x="104" y="297"/>
                    <a:pt x="104" y="297"/>
                  </a:cubicBezTo>
                  <a:cubicBezTo>
                    <a:pt x="151" y="297"/>
                    <a:pt x="151" y="297"/>
                    <a:pt x="151" y="297"/>
                  </a:cubicBezTo>
                  <a:cubicBezTo>
                    <a:pt x="151" y="297"/>
                    <a:pt x="219" y="94"/>
                    <a:pt x="222" y="84"/>
                  </a:cubicBezTo>
                  <a:cubicBezTo>
                    <a:pt x="225" y="94"/>
                    <a:pt x="295" y="297"/>
                    <a:pt x="295" y="297"/>
                  </a:cubicBezTo>
                  <a:cubicBezTo>
                    <a:pt x="340" y="297"/>
                    <a:pt x="340" y="297"/>
                    <a:pt x="340" y="297"/>
                  </a:cubicBezTo>
                  <a:cubicBezTo>
                    <a:pt x="441" y="9"/>
                    <a:pt x="441" y="9"/>
                    <a:pt x="441" y="9"/>
                  </a:cubicBezTo>
                  <a:cubicBezTo>
                    <a:pt x="383" y="9"/>
                    <a:pt x="383" y="9"/>
                    <a:pt x="383" y="9"/>
                  </a:cubicBezTo>
                  <a:cubicBezTo>
                    <a:pt x="318" y="205"/>
                    <a:pt x="318" y="205"/>
                    <a:pt x="318" y="205"/>
                  </a:cubicBezTo>
                  <a:cubicBezTo>
                    <a:pt x="251" y="9"/>
                    <a:pt x="251" y="9"/>
                    <a:pt x="251" y="9"/>
                  </a:cubicBezTo>
                  <a:lnTo>
                    <a:pt x="196" y="9"/>
                  </a:lnTo>
                  <a:close/>
                  <a:moveTo>
                    <a:pt x="808" y="119"/>
                  </a:moveTo>
                  <a:cubicBezTo>
                    <a:pt x="808" y="6"/>
                    <a:pt x="808" y="6"/>
                    <a:pt x="808" y="6"/>
                  </a:cubicBezTo>
                  <a:cubicBezTo>
                    <a:pt x="872" y="6"/>
                    <a:pt x="872" y="6"/>
                    <a:pt x="872" y="6"/>
                  </a:cubicBezTo>
                  <a:cubicBezTo>
                    <a:pt x="872" y="298"/>
                    <a:pt x="872" y="298"/>
                    <a:pt x="872" y="298"/>
                  </a:cubicBezTo>
                  <a:cubicBezTo>
                    <a:pt x="808" y="298"/>
                    <a:pt x="808" y="298"/>
                    <a:pt x="808" y="298"/>
                  </a:cubicBezTo>
                  <a:cubicBezTo>
                    <a:pt x="808" y="174"/>
                    <a:pt x="808" y="174"/>
                    <a:pt x="808" y="174"/>
                  </a:cubicBezTo>
                  <a:cubicBezTo>
                    <a:pt x="629" y="174"/>
                    <a:pt x="629" y="174"/>
                    <a:pt x="629" y="174"/>
                  </a:cubicBezTo>
                  <a:cubicBezTo>
                    <a:pt x="629" y="298"/>
                    <a:pt x="629" y="298"/>
                    <a:pt x="629" y="298"/>
                  </a:cubicBezTo>
                  <a:cubicBezTo>
                    <a:pt x="565" y="298"/>
                    <a:pt x="565" y="298"/>
                    <a:pt x="565" y="298"/>
                  </a:cubicBezTo>
                  <a:cubicBezTo>
                    <a:pt x="565" y="6"/>
                    <a:pt x="565" y="6"/>
                    <a:pt x="565" y="6"/>
                  </a:cubicBezTo>
                  <a:cubicBezTo>
                    <a:pt x="629" y="6"/>
                    <a:pt x="629" y="6"/>
                    <a:pt x="629" y="6"/>
                  </a:cubicBezTo>
                  <a:cubicBezTo>
                    <a:pt x="629" y="119"/>
                    <a:pt x="629" y="119"/>
                    <a:pt x="629" y="119"/>
                  </a:cubicBezTo>
                  <a:lnTo>
                    <a:pt x="808" y="119"/>
                  </a:lnTo>
                  <a:close/>
                  <a:moveTo>
                    <a:pt x="1020" y="5"/>
                  </a:moveTo>
                  <a:cubicBezTo>
                    <a:pt x="1083" y="5"/>
                    <a:pt x="1083" y="5"/>
                    <a:pt x="1083" y="5"/>
                  </a:cubicBezTo>
                  <a:cubicBezTo>
                    <a:pt x="1083" y="298"/>
                    <a:pt x="1083" y="298"/>
                    <a:pt x="1083" y="298"/>
                  </a:cubicBezTo>
                  <a:cubicBezTo>
                    <a:pt x="1020" y="298"/>
                    <a:pt x="1020" y="298"/>
                    <a:pt x="1020" y="298"/>
                  </a:cubicBezTo>
                  <a:lnTo>
                    <a:pt x="1020" y="5"/>
                  </a:lnTo>
                  <a:close/>
                  <a:moveTo>
                    <a:pt x="1380" y="298"/>
                  </a:moveTo>
                  <a:cubicBezTo>
                    <a:pt x="1316" y="298"/>
                    <a:pt x="1316" y="298"/>
                    <a:pt x="1316" y="298"/>
                  </a:cubicBezTo>
                  <a:cubicBezTo>
                    <a:pt x="1316" y="57"/>
                    <a:pt x="1316" y="57"/>
                    <a:pt x="1316" y="57"/>
                  </a:cubicBezTo>
                  <a:cubicBezTo>
                    <a:pt x="1199" y="57"/>
                    <a:pt x="1199" y="57"/>
                    <a:pt x="1199" y="57"/>
                  </a:cubicBezTo>
                  <a:cubicBezTo>
                    <a:pt x="1199" y="6"/>
                    <a:pt x="1199" y="6"/>
                    <a:pt x="1199" y="6"/>
                  </a:cubicBezTo>
                  <a:cubicBezTo>
                    <a:pt x="1496" y="6"/>
                    <a:pt x="1496" y="6"/>
                    <a:pt x="1496" y="6"/>
                  </a:cubicBezTo>
                  <a:cubicBezTo>
                    <a:pt x="1496" y="57"/>
                    <a:pt x="1496" y="57"/>
                    <a:pt x="1496" y="57"/>
                  </a:cubicBezTo>
                  <a:cubicBezTo>
                    <a:pt x="1380" y="57"/>
                    <a:pt x="1380" y="57"/>
                    <a:pt x="1380" y="57"/>
                  </a:cubicBezTo>
                  <a:lnTo>
                    <a:pt x="1380" y="298"/>
                  </a:lnTo>
                  <a:close/>
                  <a:moveTo>
                    <a:pt x="2613" y="46"/>
                  </a:moveTo>
                  <a:cubicBezTo>
                    <a:pt x="2586" y="73"/>
                    <a:pt x="2571" y="110"/>
                    <a:pt x="2571" y="152"/>
                  </a:cubicBezTo>
                  <a:cubicBezTo>
                    <a:pt x="2571" y="256"/>
                    <a:pt x="2653" y="302"/>
                    <a:pt x="2734" y="302"/>
                  </a:cubicBezTo>
                  <a:cubicBezTo>
                    <a:pt x="2797" y="302"/>
                    <a:pt x="2851" y="265"/>
                    <a:pt x="2851" y="265"/>
                  </a:cubicBezTo>
                  <a:cubicBezTo>
                    <a:pt x="2852" y="264"/>
                    <a:pt x="2852" y="264"/>
                    <a:pt x="2852" y="264"/>
                  </a:cubicBezTo>
                  <a:cubicBezTo>
                    <a:pt x="2828" y="221"/>
                    <a:pt x="2828" y="221"/>
                    <a:pt x="2828" y="221"/>
                  </a:cubicBezTo>
                  <a:cubicBezTo>
                    <a:pt x="2827" y="222"/>
                    <a:pt x="2827" y="222"/>
                    <a:pt x="2827" y="222"/>
                  </a:cubicBezTo>
                  <a:cubicBezTo>
                    <a:pt x="2827" y="222"/>
                    <a:pt x="2792" y="249"/>
                    <a:pt x="2734" y="249"/>
                  </a:cubicBezTo>
                  <a:cubicBezTo>
                    <a:pt x="2683" y="249"/>
                    <a:pt x="2629" y="218"/>
                    <a:pt x="2629" y="151"/>
                  </a:cubicBezTo>
                  <a:cubicBezTo>
                    <a:pt x="2629" y="85"/>
                    <a:pt x="2682" y="50"/>
                    <a:pt x="2734" y="50"/>
                  </a:cubicBezTo>
                  <a:cubicBezTo>
                    <a:pt x="2782" y="50"/>
                    <a:pt x="2826" y="75"/>
                    <a:pt x="2827" y="75"/>
                  </a:cubicBezTo>
                  <a:cubicBezTo>
                    <a:pt x="2828" y="76"/>
                    <a:pt x="2828" y="76"/>
                    <a:pt x="2828" y="76"/>
                  </a:cubicBezTo>
                  <a:cubicBezTo>
                    <a:pt x="2851" y="28"/>
                    <a:pt x="2851" y="28"/>
                    <a:pt x="2851" y="28"/>
                  </a:cubicBezTo>
                  <a:cubicBezTo>
                    <a:pt x="2851" y="28"/>
                    <a:pt x="2802" y="0"/>
                    <a:pt x="2734" y="0"/>
                  </a:cubicBezTo>
                  <a:cubicBezTo>
                    <a:pt x="2686" y="0"/>
                    <a:pt x="2643" y="16"/>
                    <a:pt x="2613" y="46"/>
                  </a:cubicBezTo>
                  <a:moveTo>
                    <a:pt x="3013" y="298"/>
                  </a:moveTo>
                  <a:cubicBezTo>
                    <a:pt x="3042" y="235"/>
                    <a:pt x="3042" y="235"/>
                    <a:pt x="3042" y="235"/>
                  </a:cubicBezTo>
                  <a:cubicBezTo>
                    <a:pt x="3175" y="235"/>
                    <a:pt x="3175" y="235"/>
                    <a:pt x="3175" y="235"/>
                  </a:cubicBezTo>
                  <a:cubicBezTo>
                    <a:pt x="3205" y="298"/>
                    <a:pt x="3205" y="298"/>
                    <a:pt x="3205" y="298"/>
                  </a:cubicBezTo>
                  <a:cubicBezTo>
                    <a:pt x="3285" y="298"/>
                    <a:pt x="3285" y="298"/>
                    <a:pt x="3285" y="298"/>
                  </a:cubicBezTo>
                  <a:cubicBezTo>
                    <a:pt x="3130" y="6"/>
                    <a:pt x="3130" y="6"/>
                    <a:pt x="3130" y="6"/>
                  </a:cubicBezTo>
                  <a:cubicBezTo>
                    <a:pt x="3082" y="6"/>
                    <a:pt x="3082" y="6"/>
                    <a:pt x="3082" y="6"/>
                  </a:cubicBezTo>
                  <a:cubicBezTo>
                    <a:pt x="2937" y="298"/>
                    <a:pt x="2937" y="298"/>
                    <a:pt x="2937" y="298"/>
                  </a:cubicBezTo>
                  <a:lnTo>
                    <a:pt x="3013" y="298"/>
                  </a:lnTo>
                  <a:close/>
                  <a:moveTo>
                    <a:pt x="3108" y="81"/>
                  </a:moveTo>
                  <a:cubicBezTo>
                    <a:pt x="3151" y="185"/>
                    <a:pt x="3151" y="185"/>
                    <a:pt x="3151" y="185"/>
                  </a:cubicBezTo>
                  <a:cubicBezTo>
                    <a:pt x="3065" y="185"/>
                    <a:pt x="3065" y="185"/>
                    <a:pt x="3065" y="185"/>
                  </a:cubicBezTo>
                  <a:lnTo>
                    <a:pt x="3108" y="81"/>
                  </a:lnTo>
                  <a:close/>
                  <a:moveTo>
                    <a:pt x="3379" y="270"/>
                  </a:moveTo>
                  <a:cubicBezTo>
                    <a:pt x="3400" y="222"/>
                    <a:pt x="3400" y="222"/>
                    <a:pt x="3400" y="222"/>
                  </a:cubicBezTo>
                  <a:cubicBezTo>
                    <a:pt x="3400" y="222"/>
                    <a:pt x="3447" y="253"/>
                    <a:pt x="3506" y="253"/>
                  </a:cubicBezTo>
                  <a:cubicBezTo>
                    <a:pt x="3531" y="254"/>
                    <a:pt x="3596" y="248"/>
                    <a:pt x="3596" y="214"/>
                  </a:cubicBezTo>
                  <a:cubicBezTo>
                    <a:pt x="3597" y="146"/>
                    <a:pt x="3370" y="229"/>
                    <a:pt x="3371" y="93"/>
                  </a:cubicBezTo>
                  <a:cubicBezTo>
                    <a:pt x="3372" y="47"/>
                    <a:pt x="3415" y="1"/>
                    <a:pt x="3508" y="2"/>
                  </a:cubicBezTo>
                  <a:cubicBezTo>
                    <a:pt x="3585" y="3"/>
                    <a:pt x="3638" y="33"/>
                    <a:pt x="3638" y="33"/>
                  </a:cubicBezTo>
                  <a:cubicBezTo>
                    <a:pt x="3615" y="78"/>
                    <a:pt x="3615" y="78"/>
                    <a:pt x="3615" y="78"/>
                  </a:cubicBezTo>
                  <a:cubicBezTo>
                    <a:pt x="3615" y="78"/>
                    <a:pt x="3567" y="51"/>
                    <a:pt x="3509" y="50"/>
                  </a:cubicBezTo>
                  <a:cubicBezTo>
                    <a:pt x="3476" y="50"/>
                    <a:pt x="3435" y="59"/>
                    <a:pt x="3435" y="83"/>
                  </a:cubicBezTo>
                  <a:cubicBezTo>
                    <a:pt x="3434" y="154"/>
                    <a:pt x="3661" y="74"/>
                    <a:pt x="3660" y="207"/>
                  </a:cubicBezTo>
                  <a:cubicBezTo>
                    <a:pt x="3659" y="284"/>
                    <a:pt x="3567" y="302"/>
                    <a:pt x="3507" y="301"/>
                  </a:cubicBezTo>
                  <a:cubicBezTo>
                    <a:pt x="3419" y="301"/>
                    <a:pt x="3379" y="270"/>
                    <a:pt x="3379" y="270"/>
                  </a:cubicBezTo>
                </a:path>
              </a:pathLst>
            </a:custGeom>
            <a:solidFill>
              <a:srgbClr val="00A5D9"/>
            </a:solidFill>
            <a:ln>
              <a:noFill/>
            </a:ln>
          </p:spPr>
          <p:txBody>
            <a:bodyPr vert="horz" wrap="square" lIns="91440" tIns="45720" rIns="91440" bIns="45720" numCol="1" anchor="t" anchorCtr="0" compatLnSpc="1">
              <a:prstTxWarp prst="textNoShape">
                <a:avLst/>
              </a:prstTxWarp>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1C83CFF5-1A96-47D9-B524-174FBF184670}"/>
                </a:ext>
              </a:extLst>
            </p:cNvPr>
            <p:cNvCxnSpPr>
              <a:cxnSpLocks/>
            </p:cNvCxnSpPr>
            <p:nvPr userDrawn="1"/>
          </p:nvCxnSpPr>
          <p:spPr>
            <a:xfrm>
              <a:off x="2087592" y="6324074"/>
              <a:ext cx="0" cy="264051"/>
            </a:xfrm>
            <a:prstGeom prst="line">
              <a:avLst/>
            </a:prstGeom>
            <a:noFill/>
            <a:ln w="1905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343029491"/>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No Image">
    <p:spTree>
      <p:nvGrpSpPr>
        <p:cNvPr id="1" name=""/>
        <p:cNvGrpSpPr/>
        <p:nvPr/>
      </p:nvGrpSpPr>
      <p:grpSpPr>
        <a:xfrm>
          <a:off x="0" y="0"/>
          <a:ext cx="0" cy="0"/>
          <a:chOff x="0" y="0"/>
          <a:chExt cx="0" cy="0"/>
        </a:xfrm>
      </p:grpSpPr>
      <p:cxnSp>
        <p:nvCxnSpPr>
          <p:cNvPr id="9" name="Straight Connector 8"/>
          <p:cNvCxnSpPr/>
          <p:nvPr userDrawn="1"/>
        </p:nvCxnSpPr>
        <p:spPr>
          <a:xfrm>
            <a:off x="759462" y="4389457"/>
            <a:ext cx="4417060" cy="0"/>
          </a:xfrm>
          <a:prstGeom prst="line">
            <a:avLst/>
          </a:prstGeom>
          <a:noFill/>
          <a:ln w="25400" cap="rnd">
            <a:solidFill>
              <a:srgbClr val="3E2869"/>
            </a:solidFill>
            <a:prstDash val="sysDot"/>
            <a:round/>
          </a:ln>
          <a:effectLst/>
          <a:sp3d/>
        </p:spPr>
        <p:style>
          <a:lnRef idx="0">
            <a:scrgbClr r="0" g="0" b="0"/>
          </a:lnRef>
          <a:fillRef idx="0">
            <a:scrgbClr r="0" g="0" b="0"/>
          </a:fillRef>
          <a:effectRef idx="0">
            <a:scrgbClr r="0" g="0" b="0"/>
          </a:effectRef>
          <a:fontRef idx="none"/>
        </p:style>
      </p:cxnSp>
      <p:sp>
        <p:nvSpPr>
          <p:cNvPr id="6" name="Title Text">
            <a:extLst>
              <a:ext uri="{FF2B5EF4-FFF2-40B4-BE49-F238E27FC236}">
                <a16:creationId xmlns:a16="http://schemas.microsoft.com/office/drawing/2014/main" id="{4C1506D5-7317-A81F-FD4B-96B3DB867C1C}"/>
              </a:ext>
            </a:extLst>
          </p:cNvPr>
          <p:cNvSpPr txBox="1">
            <a:spLocks noGrp="1"/>
          </p:cNvSpPr>
          <p:nvPr>
            <p:ph type="title" hasCustomPrompt="1"/>
          </p:nvPr>
        </p:nvSpPr>
        <p:spPr>
          <a:xfrm>
            <a:off x="762277" y="3340172"/>
            <a:ext cx="6228833" cy="664773"/>
          </a:xfrm>
          <a:prstGeom prst="rect">
            <a:avLst/>
          </a:prstGeom>
        </p:spPr>
        <p:txBody>
          <a:bodyPr anchor="t">
            <a:normAutofit/>
          </a:bodyPr>
          <a:lstStyle>
            <a:lvl1pPr marL="0" indent="0">
              <a:tabLst>
                <a:tab pos="2852738" algn="l"/>
              </a:tabLst>
              <a:defRPr sz="1500" b="0">
                <a:solidFill>
                  <a:srgbClr val="231F20"/>
                </a:solidFill>
                <a:latin typeface="+mj-lt"/>
              </a:defRPr>
            </a:lvl1pPr>
          </a:lstStyle>
          <a:p>
            <a:r>
              <a:rPr lang="en-US"/>
              <a:t>Optional divider page text here</a:t>
            </a:r>
            <a:endParaRPr/>
          </a:p>
        </p:txBody>
      </p:sp>
      <p:sp>
        <p:nvSpPr>
          <p:cNvPr id="10" name="Text Placeholder 2">
            <a:extLst>
              <a:ext uri="{FF2B5EF4-FFF2-40B4-BE49-F238E27FC236}">
                <a16:creationId xmlns:a16="http://schemas.microsoft.com/office/drawing/2014/main" id="{F72F52D1-FFCD-7746-BEE2-34F910E6C64B}"/>
              </a:ext>
            </a:extLst>
          </p:cNvPr>
          <p:cNvSpPr>
            <a:spLocks noGrp="1"/>
          </p:cNvSpPr>
          <p:nvPr>
            <p:ph type="body" sz="quarter" idx="10" hasCustomPrompt="1"/>
          </p:nvPr>
        </p:nvSpPr>
        <p:spPr>
          <a:xfrm>
            <a:off x="744221" y="1344424"/>
            <a:ext cx="6246888" cy="1441712"/>
          </a:xfrm>
          <a:prstGeom prst="rect">
            <a:avLst/>
          </a:prstGeom>
        </p:spPr>
        <p:txBody>
          <a:bodyPr anchor="t">
            <a:noAutofit/>
          </a:bodyPr>
          <a:lstStyle>
            <a:lvl1pPr marL="0" indent="0" algn="l">
              <a:lnSpc>
                <a:spcPct val="95000"/>
              </a:lnSpc>
              <a:spcBef>
                <a:spcPts val="1275"/>
              </a:spcBef>
              <a:buFontTx/>
              <a:buNone/>
              <a:defRPr sz="3600" b="1">
                <a:solidFill>
                  <a:schemeClr val="tx1"/>
                </a:solidFill>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Divider page text here</a:t>
            </a:r>
          </a:p>
        </p:txBody>
      </p:sp>
      <p:cxnSp>
        <p:nvCxnSpPr>
          <p:cNvPr id="13" name="Straight Connector 12">
            <a:extLst>
              <a:ext uri="{FF2B5EF4-FFF2-40B4-BE49-F238E27FC236}">
                <a16:creationId xmlns:a16="http://schemas.microsoft.com/office/drawing/2014/main" id="{27818696-51AC-1B3D-BDB4-6149601C8D6D}"/>
              </a:ext>
            </a:extLst>
          </p:cNvPr>
          <p:cNvCxnSpPr>
            <a:cxnSpLocks/>
          </p:cNvCxnSpPr>
          <p:nvPr userDrawn="1"/>
        </p:nvCxnSpPr>
        <p:spPr>
          <a:xfrm>
            <a:off x="744222" y="1167816"/>
            <a:ext cx="651087" cy="0"/>
          </a:xfrm>
          <a:prstGeom prst="line">
            <a:avLst/>
          </a:prstGeom>
          <a:noFill/>
          <a:ln w="47625" cap="flat">
            <a:solidFill>
              <a:srgbClr val="EA7C19"/>
            </a:solidFill>
            <a:prstDash val="solid"/>
            <a:miter lim="400000"/>
          </a:ln>
          <a:effectLst/>
          <a:sp3d/>
        </p:spPr>
        <p:style>
          <a:lnRef idx="0">
            <a:scrgbClr r="0" g="0" b="0"/>
          </a:lnRef>
          <a:fillRef idx="0">
            <a:scrgbClr r="0" g="0" b="0"/>
          </a:fillRef>
          <a:effectRef idx="0">
            <a:scrgbClr r="0" g="0" b="0"/>
          </a:effectRef>
          <a:fontRef idx="none"/>
        </p:style>
      </p:cxnSp>
      <p:pic>
        <p:nvPicPr>
          <p:cNvPr id="2" name="Picture 1"/>
          <p:cNvPicPr>
            <a:picLocks noChangeAspect="1"/>
          </p:cNvPicPr>
          <p:nvPr userDrawn="1"/>
        </p:nvPicPr>
        <p:blipFill>
          <a:blip r:embed="rId2"/>
          <a:stretch>
            <a:fillRect/>
          </a:stretch>
        </p:blipFill>
        <p:spPr>
          <a:xfrm>
            <a:off x="7933955" y="1179964"/>
            <a:ext cx="4267570" cy="5688061"/>
          </a:xfrm>
          <a:prstGeom prst="rect">
            <a:avLst/>
          </a:prstGeom>
        </p:spPr>
      </p:pic>
      <p:sp>
        <p:nvSpPr>
          <p:cNvPr id="3" name="Freeform 9">
            <a:extLst>
              <a:ext uri="{FF2B5EF4-FFF2-40B4-BE49-F238E27FC236}">
                <a16:creationId xmlns:a16="http://schemas.microsoft.com/office/drawing/2014/main" id="{291E3BFD-A829-8800-0063-8B56C01B611D}"/>
              </a:ext>
            </a:extLst>
          </p:cNvPr>
          <p:cNvSpPr>
            <a:spLocks noEditPoints="1"/>
          </p:cNvSpPr>
          <p:nvPr userDrawn="1"/>
        </p:nvSpPr>
        <p:spPr bwMode="auto">
          <a:xfrm>
            <a:off x="744220" y="5617327"/>
            <a:ext cx="1680572" cy="39259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14002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 – No Image">
    <p:spTree>
      <p:nvGrpSpPr>
        <p:cNvPr id="1" name=""/>
        <p:cNvGrpSpPr/>
        <p:nvPr/>
      </p:nvGrpSpPr>
      <p:grpSpPr>
        <a:xfrm>
          <a:off x="0" y="0"/>
          <a:ext cx="0" cy="0"/>
          <a:chOff x="0" y="0"/>
          <a:chExt cx="0" cy="0"/>
        </a:xfrm>
      </p:grpSpPr>
      <p:cxnSp>
        <p:nvCxnSpPr>
          <p:cNvPr id="9" name="Straight Connector 8"/>
          <p:cNvCxnSpPr/>
          <p:nvPr userDrawn="1"/>
        </p:nvCxnSpPr>
        <p:spPr>
          <a:xfrm>
            <a:off x="759462" y="4389457"/>
            <a:ext cx="4417060" cy="0"/>
          </a:xfrm>
          <a:prstGeom prst="line">
            <a:avLst/>
          </a:prstGeom>
          <a:noFill/>
          <a:ln w="25400" cap="rnd">
            <a:solidFill>
              <a:srgbClr val="3E2869"/>
            </a:solidFill>
            <a:prstDash val="sysDot"/>
            <a:round/>
          </a:ln>
          <a:effectLst/>
          <a:sp3d/>
        </p:spPr>
        <p:style>
          <a:lnRef idx="0">
            <a:scrgbClr r="0" g="0" b="0"/>
          </a:lnRef>
          <a:fillRef idx="0">
            <a:scrgbClr r="0" g="0" b="0"/>
          </a:fillRef>
          <a:effectRef idx="0">
            <a:scrgbClr r="0" g="0" b="0"/>
          </a:effectRef>
          <a:fontRef idx="none"/>
        </p:style>
      </p:cxnSp>
      <p:sp>
        <p:nvSpPr>
          <p:cNvPr id="6" name="Title Text">
            <a:extLst>
              <a:ext uri="{FF2B5EF4-FFF2-40B4-BE49-F238E27FC236}">
                <a16:creationId xmlns:a16="http://schemas.microsoft.com/office/drawing/2014/main" id="{4C1506D5-7317-A81F-FD4B-96B3DB867C1C}"/>
              </a:ext>
            </a:extLst>
          </p:cNvPr>
          <p:cNvSpPr txBox="1">
            <a:spLocks noGrp="1"/>
          </p:cNvSpPr>
          <p:nvPr>
            <p:ph type="title" hasCustomPrompt="1"/>
          </p:nvPr>
        </p:nvSpPr>
        <p:spPr>
          <a:xfrm>
            <a:off x="762277" y="3340172"/>
            <a:ext cx="6228833" cy="664773"/>
          </a:xfrm>
          <a:prstGeom prst="rect">
            <a:avLst/>
          </a:prstGeom>
        </p:spPr>
        <p:txBody>
          <a:bodyPr anchor="t">
            <a:normAutofit/>
          </a:bodyPr>
          <a:lstStyle>
            <a:lvl1pPr marL="0" indent="0">
              <a:tabLst>
                <a:tab pos="2852738" algn="l"/>
              </a:tabLst>
              <a:defRPr sz="1500" b="0">
                <a:solidFill>
                  <a:srgbClr val="231F20"/>
                </a:solidFill>
                <a:latin typeface="Arial" panose="020B0604020202020204" pitchFamily="34" charset="0"/>
                <a:cs typeface="Arial" panose="020B0604020202020204" pitchFamily="34" charset="0"/>
              </a:defRPr>
            </a:lvl1pPr>
          </a:lstStyle>
          <a:p>
            <a:r>
              <a:rPr lang="en-US"/>
              <a:t>Optional divider page text here</a:t>
            </a:r>
            <a:endParaRPr/>
          </a:p>
        </p:txBody>
      </p:sp>
      <p:sp>
        <p:nvSpPr>
          <p:cNvPr id="10" name="Text Placeholder 2">
            <a:extLst>
              <a:ext uri="{FF2B5EF4-FFF2-40B4-BE49-F238E27FC236}">
                <a16:creationId xmlns:a16="http://schemas.microsoft.com/office/drawing/2014/main" id="{F72F52D1-FFCD-7746-BEE2-34F910E6C64B}"/>
              </a:ext>
            </a:extLst>
          </p:cNvPr>
          <p:cNvSpPr>
            <a:spLocks noGrp="1"/>
          </p:cNvSpPr>
          <p:nvPr>
            <p:ph type="body" sz="quarter" idx="10" hasCustomPrompt="1"/>
          </p:nvPr>
        </p:nvSpPr>
        <p:spPr>
          <a:xfrm>
            <a:off x="744221" y="1344424"/>
            <a:ext cx="6246888" cy="1441712"/>
          </a:xfrm>
          <a:prstGeom prst="rect">
            <a:avLst/>
          </a:prstGeom>
        </p:spPr>
        <p:txBody>
          <a:bodyPr anchor="t">
            <a:noAutofit/>
          </a:bodyPr>
          <a:lstStyle>
            <a:lvl1pPr marL="0" indent="0" algn="l">
              <a:lnSpc>
                <a:spcPct val="95000"/>
              </a:lnSpc>
              <a:spcBef>
                <a:spcPts val="1275"/>
              </a:spcBef>
              <a:buFontTx/>
              <a:buNone/>
              <a:defRPr sz="3600" b="1">
                <a:solidFill>
                  <a:schemeClr val="tx1"/>
                </a:solidFill>
                <a:latin typeface="Arial" panose="020B0604020202020204" pitchFamily="34" charset="0"/>
                <a:cs typeface="Arial" panose="020B0604020202020204" pitchFamily="34" charset="0"/>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Divider page text here</a:t>
            </a:r>
          </a:p>
        </p:txBody>
      </p:sp>
      <p:cxnSp>
        <p:nvCxnSpPr>
          <p:cNvPr id="13" name="Straight Connector 12">
            <a:extLst>
              <a:ext uri="{FF2B5EF4-FFF2-40B4-BE49-F238E27FC236}">
                <a16:creationId xmlns:a16="http://schemas.microsoft.com/office/drawing/2014/main" id="{27818696-51AC-1B3D-BDB4-6149601C8D6D}"/>
              </a:ext>
            </a:extLst>
          </p:cNvPr>
          <p:cNvCxnSpPr>
            <a:cxnSpLocks/>
          </p:cNvCxnSpPr>
          <p:nvPr userDrawn="1"/>
        </p:nvCxnSpPr>
        <p:spPr>
          <a:xfrm>
            <a:off x="744222" y="1167816"/>
            <a:ext cx="651087" cy="0"/>
          </a:xfrm>
          <a:prstGeom prst="line">
            <a:avLst/>
          </a:prstGeom>
          <a:noFill/>
          <a:ln w="47625" cap="flat">
            <a:solidFill>
              <a:srgbClr val="EA7C19"/>
            </a:solidFill>
            <a:prstDash val="solid"/>
            <a:miter lim="400000"/>
          </a:ln>
          <a:effectLst/>
          <a:sp3d/>
        </p:spPr>
        <p:style>
          <a:lnRef idx="0">
            <a:scrgbClr r="0" g="0" b="0"/>
          </a:lnRef>
          <a:fillRef idx="0">
            <a:scrgbClr r="0" g="0" b="0"/>
          </a:fillRef>
          <a:effectRef idx="0">
            <a:scrgbClr r="0" g="0" b="0"/>
          </a:effectRef>
          <a:fontRef idx="none"/>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5100" y="410237"/>
            <a:ext cx="2219666" cy="683301"/>
          </a:xfrm>
          <a:prstGeom prst="rect">
            <a:avLst/>
          </a:prstGeom>
        </p:spPr>
      </p:pic>
      <p:pic>
        <p:nvPicPr>
          <p:cNvPr id="5" name="Picture 4"/>
          <p:cNvPicPr>
            <a:picLocks noChangeAspect="1"/>
          </p:cNvPicPr>
          <p:nvPr userDrawn="1"/>
        </p:nvPicPr>
        <p:blipFill>
          <a:blip r:embed="rId3"/>
          <a:stretch>
            <a:fillRect/>
          </a:stretch>
        </p:blipFill>
        <p:spPr>
          <a:xfrm>
            <a:off x="7943480" y="1179964"/>
            <a:ext cx="4267570" cy="5688061"/>
          </a:xfrm>
          <a:prstGeom prst="rect">
            <a:avLst/>
          </a:prstGeom>
        </p:spPr>
      </p:pic>
      <p:sp>
        <p:nvSpPr>
          <p:cNvPr id="2" name="Freeform 9">
            <a:extLst>
              <a:ext uri="{FF2B5EF4-FFF2-40B4-BE49-F238E27FC236}">
                <a16:creationId xmlns:a16="http://schemas.microsoft.com/office/drawing/2014/main" id="{473CCCB0-3411-F3FA-3DFE-6D5F6962990A}"/>
              </a:ext>
            </a:extLst>
          </p:cNvPr>
          <p:cNvSpPr>
            <a:spLocks noEditPoints="1"/>
          </p:cNvSpPr>
          <p:nvPr userDrawn="1"/>
        </p:nvSpPr>
        <p:spPr bwMode="auto">
          <a:xfrm>
            <a:off x="744220" y="5617327"/>
            <a:ext cx="1680572" cy="39259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456459"/>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Im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85C1D1-8CD8-9604-85CF-77ECA27987DC}"/>
              </a:ext>
            </a:extLst>
          </p:cNvPr>
          <p:cNvCxnSpPr/>
          <p:nvPr userDrawn="1"/>
        </p:nvCxnSpPr>
        <p:spPr>
          <a:xfrm>
            <a:off x="759462" y="4389457"/>
            <a:ext cx="4417060" cy="0"/>
          </a:xfrm>
          <a:prstGeom prst="line">
            <a:avLst/>
          </a:prstGeom>
          <a:noFill/>
          <a:ln w="25400" cap="rnd">
            <a:solidFill>
              <a:srgbClr val="3E2869"/>
            </a:solidFill>
            <a:prstDash val="sysDot"/>
            <a:round/>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91148DB7-9EC6-3C36-5AF2-E40CEE9C2503}"/>
              </a:ext>
            </a:extLst>
          </p:cNvPr>
          <p:cNvCxnSpPr>
            <a:cxnSpLocks/>
          </p:cNvCxnSpPr>
          <p:nvPr userDrawn="1"/>
        </p:nvCxnSpPr>
        <p:spPr>
          <a:xfrm>
            <a:off x="744222" y="1167816"/>
            <a:ext cx="651087" cy="0"/>
          </a:xfrm>
          <a:prstGeom prst="line">
            <a:avLst/>
          </a:prstGeom>
          <a:noFill/>
          <a:ln w="47625" cap="flat">
            <a:solidFill>
              <a:srgbClr val="EA7C19"/>
            </a:solidFill>
            <a:prstDash val="solid"/>
            <a:miter lim="400000"/>
          </a:ln>
          <a:effectLst/>
          <a:sp3d/>
        </p:spPr>
        <p:style>
          <a:lnRef idx="0">
            <a:scrgbClr r="0" g="0" b="0"/>
          </a:lnRef>
          <a:fillRef idx="0">
            <a:scrgbClr r="0" g="0" b="0"/>
          </a:fillRef>
          <a:effectRef idx="0">
            <a:scrgbClr r="0" g="0" b="0"/>
          </a:effectRef>
          <a:fontRef idx="none"/>
        </p:style>
      </p:cxnSp>
      <p:sp>
        <p:nvSpPr>
          <p:cNvPr id="5" name="Title Text">
            <a:extLst>
              <a:ext uri="{FF2B5EF4-FFF2-40B4-BE49-F238E27FC236}">
                <a16:creationId xmlns:a16="http://schemas.microsoft.com/office/drawing/2014/main" id="{76D2CA1D-656B-580B-6859-D731CA573446}"/>
              </a:ext>
            </a:extLst>
          </p:cNvPr>
          <p:cNvSpPr txBox="1">
            <a:spLocks noGrp="1"/>
          </p:cNvSpPr>
          <p:nvPr>
            <p:ph type="title" hasCustomPrompt="1"/>
          </p:nvPr>
        </p:nvSpPr>
        <p:spPr>
          <a:xfrm>
            <a:off x="762277" y="3340172"/>
            <a:ext cx="6228833" cy="664773"/>
          </a:xfrm>
          <a:prstGeom prst="rect">
            <a:avLst/>
          </a:prstGeom>
        </p:spPr>
        <p:txBody>
          <a:bodyPr anchor="t">
            <a:normAutofit/>
          </a:bodyPr>
          <a:lstStyle>
            <a:lvl1pPr marL="0" indent="0">
              <a:tabLst>
                <a:tab pos="2852738" algn="l"/>
              </a:tabLst>
              <a:defRPr sz="1500" b="0">
                <a:solidFill>
                  <a:srgbClr val="231F20"/>
                </a:solidFill>
                <a:latin typeface="Arial" panose="020B0604020202020204" pitchFamily="34" charset="0"/>
                <a:cs typeface="Arial" panose="020B0604020202020204" pitchFamily="34" charset="0"/>
              </a:defRPr>
            </a:lvl1pPr>
          </a:lstStyle>
          <a:p>
            <a:r>
              <a:rPr lang="en-US"/>
              <a:t>Optional divider page text here</a:t>
            </a:r>
            <a:endParaRPr/>
          </a:p>
        </p:txBody>
      </p:sp>
      <p:sp>
        <p:nvSpPr>
          <p:cNvPr id="7" name="Text Placeholder 2">
            <a:extLst>
              <a:ext uri="{FF2B5EF4-FFF2-40B4-BE49-F238E27FC236}">
                <a16:creationId xmlns:a16="http://schemas.microsoft.com/office/drawing/2014/main" id="{6007686A-2B78-5E2E-95BC-65CA55B5438A}"/>
              </a:ext>
            </a:extLst>
          </p:cNvPr>
          <p:cNvSpPr>
            <a:spLocks noGrp="1"/>
          </p:cNvSpPr>
          <p:nvPr>
            <p:ph type="body" sz="quarter" idx="10" hasCustomPrompt="1"/>
          </p:nvPr>
        </p:nvSpPr>
        <p:spPr>
          <a:xfrm>
            <a:off x="744221" y="1344424"/>
            <a:ext cx="6246888" cy="1441712"/>
          </a:xfrm>
          <a:prstGeom prst="rect">
            <a:avLst/>
          </a:prstGeom>
        </p:spPr>
        <p:txBody>
          <a:bodyPr anchor="t">
            <a:noAutofit/>
          </a:bodyPr>
          <a:lstStyle>
            <a:lvl1pPr marL="0" indent="0" algn="l">
              <a:lnSpc>
                <a:spcPct val="95000"/>
              </a:lnSpc>
              <a:spcBef>
                <a:spcPts val="1275"/>
              </a:spcBef>
              <a:buFontTx/>
              <a:buNone/>
              <a:defRPr sz="3600" b="1">
                <a:solidFill>
                  <a:schemeClr val="tx1"/>
                </a:solidFill>
                <a:latin typeface="Arial" panose="020B0604020202020204" pitchFamily="34" charset="0"/>
                <a:cs typeface="Arial" panose="020B0604020202020204" pitchFamily="34" charset="0"/>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Divider page text here</a:t>
            </a:r>
          </a:p>
        </p:txBody>
      </p:sp>
      <p:pic>
        <p:nvPicPr>
          <p:cNvPr id="4" name="Picture 3"/>
          <p:cNvPicPr>
            <a:picLocks noChangeAspect="1"/>
          </p:cNvPicPr>
          <p:nvPr userDrawn="1"/>
        </p:nvPicPr>
        <p:blipFill>
          <a:blip r:embed="rId2"/>
          <a:stretch>
            <a:fillRect/>
          </a:stretch>
        </p:blipFill>
        <p:spPr>
          <a:xfrm>
            <a:off x="7836411" y="1196391"/>
            <a:ext cx="4365114" cy="5663675"/>
          </a:xfrm>
          <a:prstGeom prst="rect">
            <a:avLst/>
          </a:prstGeom>
        </p:spPr>
      </p:pic>
      <p:sp>
        <p:nvSpPr>
          <p:cNvPr id="3" name="Freeform 9">
            <a:extLst>
              <a:ext uri="{FF2B5EF4-FFF2-40B4-BE49-F238E27FC236}">
                <a16:creationId xmlns:a16="http://schemas.microsoft.com/office/drawing/2014/main" id="{9D41AA9C-C0D4-AE2E-B601-070325D4DF75}"/>
              </a:ext>
            </a:extLst>
          </p:cNvPr>
          <p:cNvSpPr>
            <a:spLocks noEditPoints="1"/>
          </p:cNvSpPr>
          <p:nvPr userDrawn="1"/>
        </p:nvSpPr>
        <p:spPr bwMode="auto">
          <a:xfrm>
            <a:off x="744220" y="5617327"/>
            <a:ext cx="1680572" cy="39259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6681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 Big Callout Slide">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15F692A5-63B7-45E3-7CFF-2B8EF7C6F9C2}"/>
              </a:ext>
            </a:extLst>
          </p:cNvPr>
          <p:cNvSpPr>
            <a:spLocks noEditPoints="1"/>
          </p:cNvSpPr>
          <p:nvPr userDrawn="1"/>
        </p:nvSpPr>
        <p:spPr bwMode="auto">
          <a:xfrm>
            <a:off x="744220" y="5847968"/>
            <a:ext cx="1680572" cy="39259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stretch>
            <a:fillRect/>
          </a:stretch>
        </p:blipFill>
        <p:spPr>
          <a:xfrm>
            <a:off x="-9293" y="2645299"/>
            <a:ext cx="12229636" cy="4212701"/>
          </a:xfrm>
          <a:prstGeom prst="rect">
            <a:avLst/>
          </a:prstGeom>
        </p:spPr>
      </p:pic>
      <p:sp>
        <p:nvSpPr>
          <p:cNvPr id="30" name="Title Text"/>
          <p:cNvSpPr txBox="1">
            <a:spLocks noGrp="1"/>
          </p:cNvSpPr>
          <p:nvPr>
            <p:ph type="title" hasCustomPrompt="1"/>
          </p:nvPr>
        </p:nvSpPr>
        <p:spPr>
          <a:xfrm>
            <a:off x="929418" y="1495583"/>
            <a:ext cx="9734727" cy="1660239"/>
          </a:xfrm>
          <a:prstGeom prst="rect">
            <a:avLst/>
          </a:prstGeom>
        </p:spPr>
        <p:txBody>
          <a:bodyPr anchor="t">
            <a:normAutofit/>
          </a:bodyPr>
          <a:lstStyle>
            <a:lvl1pPr>
              <a:defRPr sz="3200" b="0">
                <a:solidFill>
                  <a:srgbClr val="3E2869"/>
                </a:solidFill>
                <a:latin typeface="Arial" panose="020B0604020202020204" pitchFamily="34" charset="0"/>
                <a:cs typeface="Arial" panose="020B0604020202020204" pitchFamily="34" charset="0"/>
              </a:defRPr>
            </a:lvl1pPr>
          </a:lstStyle>
          <a:p>
            <a:r>
              <a:rPr lang="en-US"/>
              <a:t>Quote text here lorem ipsum</a:t>
            </a:r>
            <a:endParaRPr/>
          </a:p>
        </p:txBody>
      </p:sp>
      <p:sp>
        <p:nvSpPr>
          <p:cNvPr id="3" name="Text Placeholder 2"/>
          <p:cNvSpPr>
            <a:spLocks noGrp="1"/>
          </p:cNvSpPr>
          <p:nvPr>
            <p:ph type="body" sz="quarter" idx="10"/>
          </p:nvPr>
        </p:nvSpPr>
        <p:spPr>
          <a:xfrm>
            <a:off x="1692877" y="3333709"/>
            <a:ext cx="6126417" cy="698162"/>
          </a:xfrm>
          <a:prstGeom prst="rect">
            <a:avLst/>
          </a:prstGeom>
        </p:spPr>
        <p:txBody>
          <a:bodyPr anchor="t">
            <a:noAutofit/>
          </a:bodyPr>
          <a:lstStyle>
            <a:lvl1pPr marL="0" indent="0" algn="l">
              <a:spcBef>
                <a:spcPts val="1275"/>
              </a:spcBef>
              <a:buFontTx/>
              <a:buNone/>
              <a:defRPr sz="1400" b="0">
                <a:solidFill>
                  <a:srgbClr val="EA7C19"/>
                </a:solidFill>
                <a:latin typeface="Arial" panose="020B0604020202020204" pitchFamily="34" charset="0"/>
                <a:cs typeface="Arial" panose="020B0604020202020204" pitchFamily="34" charset="0"/>
              </a:defRPr>
            </a:lvl1pPr>
            <a:lvl2pPr marL="238125" indent="0" algn="l">
              <a:buFontTx/>
              <a:buNone/>
              <a:defRPr sz="1650"/>
            </a:lvl2pPr>
            <a:lvl3pPr marL="476250" indent="0" algn="l">
              <a:buFontTx/>
              <a:buNone/>
              <a:defRPr sz="1650"/>
            </a:lvl3pPr>
            <a:lvl4pPr marL="714375" indent="0" algn="l">
              <a:buFontTx/>
              <a:buNone/>
              <a:defRPr sz="1650"/>
            </a:lvl4pPr>
            <a:lvl5pPr marL="952500" indent="0" algn="l">
              <a:buFontTx/>
              <a:buNone/>
              <a:defRPr sz="1650"/>
            </a:lvl5pPr>
          </a:lstStyle>
          <a:p>
            <a:pPr lvl="0"/>
            <a:r>
              <a:rPr lang="en-US"/>
              <a:t>Click to edit Master text styles</a:t>
            </a:r>
          </a:p>
        </p:txBody>
      </p:sp>
      <p:sp>
        <p:nvSpPr>
          <p:cNvPr id="9" name="Content Placeholder 3">
            <a:extLst>
              <a:ext uri="{FF2B5EF4-FFF2-40B4-BE49-F238E27FC236}">
                <a16:creationId xmlns:a16="http://schemas.microsoft.com/office/drawing/2014/main" id="{D943A5F5-EAEC-F489-6476-5147E626248D}"/>
              </a:ext>
            </a:extLst>
          </p:cNvPr>
          <p:cNvSpPr>
            <a:spLocks noGrp="1"/>
          </p:cNvSpPr>
          <p:nvPr>
            <p:ph sz="quarter" idx="11" hasCustomPrompt="1"/>
          </p:nvPr>
        </p:nvSpPr>
        <p:spPr>
          <a:xfrm>
            <a:off x="919870" y="3420052"/>
            <a:ext cx="651087" cy="45719"/>
          </a:xfrm>
          <a:solidFill>
            <a:schemeClr val="accent5"/>
          </a:solidFill>
        </p:spPr>
        <p:txBody>
          <a:bodyPr/>
          <a:lstStyle>
            <a:lvl1pPr marL="0" indent="0">
              <a:buNone/>
              <a:defRPr>
                <a:latin typeface="Arial" panose="020B0604020202020204" pitchFamily="34" charset="0"/>
                <a:cs typeface="Arial" panose="020B0604020202020204" pitchFamily="34" charset="0"/>
              </a:defRPr>
            </a:lvl1pPr>
          </a:lstStyle>
          <a:p>
            <a:pPr lvl="0"/>
            <a:r>
              <a:rPr lang="en-US"/>
              <a:t> </a:t>
            </a:r>
          </a:p>
        </p:txBody>
      </p:sp>
      <p:pic>
        <p:nvPicPr>
          <p:cNvPr id="12" name="Picture 11">
            <a:extLst>
              <a:ext uri="{FF2B5EF4-FFF2-40B4-BE49-F238E27FC236}">
                <a16:creationId xmlns:a16="http://schemas.microsoft.com/office/drawing/2014/main" id="{9D076E75-B6AD-1C7B-AD2E-667929B0E87F}"/>
              </a:ext>
            </a:extLst>
          </p:cNvPr>
          <p:cNvPicPr>
            <a:picLocks noChangeAspect="1"/>
          </p:cNvPicPr>
          <p:nvPr userDrawn="1"/>
        </p:nvPicPr>
        <p:blipFill>
          <a:blip r:embed="rId3"/>
          <a:stretch>
            <a:fillRect/>
          </a:stretch>
        </p:blipFill>
        <p:spPr>
          <a:xfrm>
            <a:off x="919870" y="707726"/>
            <a:ext cx="651087" cy="595676"/>
          </a:xfrm>
          <a:prstGeom prst="rect">
            <a:avLst/>
          </a:prstGeom>
        </p:spPr>
      </p:pic>
    </p:spTree>
    <p:extLst>
      <p:ext uri="{BB962C8B-B14F-4D97-AF65-F5344CB8AC3E}">
        <p14:creationId xmlns:p14="http://schemas.microsoft.com/office/powerpoint/2010/main" val="2861019382"/>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rich – No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14" name="Text Placeholder 4"/>
          <p:cNvSpPr>
            <a:spLocks noGrp="1"/>
          </p:cNvSpPr>
          <p:nvPr>
            <p:ph type="body" sz="quarter" idx="11" hasCustomPrompt="1"/>
          </p:nvPr>
        </p:nvSpPr>
        <p:spPr>
          <a:xfrm>
            <a:off x="951965" y="2186184"/>
            <a:ext cx="9813365"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5" name="Text Placeholder 5">
            <a:extLst>
              <a:ext uri="{FF2B5EF4-FFF2-40B4-BE49-F238E27FC236}">
                <a16:creationId xmlns:a16="http://schemas.microsoft.com/office/drawing/2014/main" id="{7FDD6BC9-9987-7838-76AF-5B9315E502CD}"/>
              </a:ext>
            </a:extLst>
          </p:cNvPr>
          <p:cNvSpPr>
            <a:spLocks noGrp="1"/>
          </p:cNvSpPr>
          <p:nvPr>
            <p:ph type="body" sz="quarter" idx="12"/>
          </p:nvPr>
        </p:nvSpPr>
        <p:spPr>
          <a:xfrm>
            <a:off x="951965" y="1661259"/>
            <a:ext cx="10489561"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7" name="Title Text">
            <a:extLst>
              <a:ext uri="{FF2B5EF4-FFF2-40B4-BE49-F238E27FC236}">
                <a16:creationId xmlns:a16="http://schemas.microsoft.com/office/drawing/2014/main" id="{559B25D9-DCEA-7C0F-3685-D4C14EDB35C4}"/>
              </a:ext>
            </a:extLst>
          </p:cNvPr>
          <p:cNvSpPr txBox="1">
            <a:spLocks noGrp="1"/>
          </p:cNvSpPr>
          <p:nvPr>
            <p:ph type="title" hasCustomPrompt="1"/>
          </p:nvPr>
        </p:nvSpPr>
        <p:spPr>
          <a:xfrm>
            <a:off x="947830" y="767943"/>
            <a:ext cx="10493696" cy="799599"/>
          </a:xfrm>
          <a:prstGeom prst="rect">
            <a:avLst/>
          </a:prstGeom>
        </p:spPr>
        <p:txBody>
          <a:bodyPr/>
          <a:lstStyle>
            <a:lvl1pPr>
              <a:lnSpc>
                <a:spcPct val="90000"/>
              </a:lnSpc>
              <a:defRPr sz="3000" b="1"/>
            </a:lvl1pPr>
          </a:lstStyle>
          <a:p>
            <a:r>
              <a:rPr lang="en-US"/>
              <a:t>Click to add title</a:t>
            </a:r>
            <a:endParaRPr/>
          </a:p>
        </p:txBody>
      </p:sp>
      <p:sp>
        <p:nvSpPr>
          <p:cNvPr id="2" name="Text Placeholder 4">
            <a:extLst>
              <a:ext uri="{FF2B5EF4-FFF2-40B4-BE49-F238E27FC236}">
                <a16:creationId xmlns:a16="http://schemas.microsoft.com/office/drawing/2014/main" id="{96731446-5207-4C61-489B-340097E3E72F}"/>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41528741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rich with Call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5" name="Text Placeholder 4">
            <a:extLst>
              <a:ext uri="{FF2B5EF4-FFF2-40B4-BE49-F238E27FC236}">
                <a16:creationId xmlns:a16="http://schemas.microsoft.com/office/drawing/2014/main" id="{58DF01A9-8358-C974-3B1E-A7E37AC9B158}"/>
              </a:ext>
            </a:extLst>
          </p:cNvPr>
          <p:cNvSpPr>
            <a:spLocks noGrp="1"/>
          </p:cNvSpPr>
          <p:nvPr>
            <p:ph type="body" sz="quarter" idx="11" hasCustomPrompt="1"/>
          </p:nvPr>
        </p:nvSpPr>
        <p:spPr>
          <a:xfrm>
            <a:off x="951965" y="2186184"/>
            <a:ext cx="7177743"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7" name="Title Text">
            <a:extLst>
              <a:ext uri="{FF2B5EF4-FFF2-40B4-BE49-F238E27FC236}">
                <a16:creationId xmlns:a16="http://schemas.microsoft.com/office/drawing/2014/main" id="{08F72B8D-9D3F-B28E-42F6-1AB5A5E311BD}"/>
              </a:ext>
            </a:extLst>
          </p:cNvPr>
          <p:cNvSpPr txBox="1">
            <a:spLocks noGrp="1"/>
          </p:cNvSpPr>
          <p:nvPr>
            <p:ph type="title" hasCustomPrompt="1"/>
          </p:nvPr>
        </p:nvSpPr>
        <p:spPr>
          <a:xfrm>
            <a:off x="947830" y="767943"/>
            <a:ext cx="10493696" cy="799599"/>
          </a:xfrm>
          <a:prstGeom prst="rect">
            <a:avLst/>
          </a:prstGeom>
        </p:spPr>
        <p:txBody>
          <a:bodyPr/>
          <a:lstStyle>
            <a:lvl1pPr>
              <a:lnSpc>
                <a:spcPct val="90000"/>
              </a:lnSpc>
              <a:defRPr sz="3000" b="1"/>
            </a:lvl1pPr>
          </a:lstStyle>
          <a:p>
            <a:r>
              <a:rPr lang="en-US"/>
              <a:t>Click to add title</a:t>
            </a:r>
            <a:endParaRPr/>
          </a:p>
        </p:txBody>
      </p:sp>
      <p:cxnSp>
        <p:nvCxnSpPr>
          <p:cNvPr id="9" name="Straight Connector 8">
            <a:extLst>
              <a:ext uri="{FF2B5EF4-FFF2-40B4-BE49-F238E27FC236}">
                <a16:creationId xmlns:a16="http://schemas.microsoft.com/office/drawing/2014/main" id="{4E1C8ACD-0F5C-363E-8880-72C6E48BDA46}"/>
              </a:ext>
            </a:extLst>
          </p:cNvPr>
          <p:cNvCxnSpPr/>
          <p:nvPr userDrawn="1"/>
        </p:nvCxnSpPr>
        <p:spPr>
          <a:xfrm>
            <a:off x="8943017" y="2193045"/>
            <a:ext cx="935672" cy="0"/>
          </a:xfrm>
          <a:prstGeom prst="line">
            <a:avLst/>
          </a:prstGeom>
          <a:noFill/>
          <a:ln w="19050" cap="rnd">
            <a:solidFill>
              <a:schemeClr val="accent5"/>
            </a:solidFill>
            <a:prstDash val="sysDot"/>
            <a:miter lim="400000"/>
          </a:ln>
          <a:effectLst/>
          <a:sp3d/>
        </p:spPr>
        <p:style>
          <a:lnRef idx="0">
            <a:scrgbClr r="0" g="0" b="0"/>
          </a:lnRef>
          <a:fillRef idx="0">
            <a:scrgbClr r="0" g="0" b="0"/>
          </a:fillRef>
          <a:effectRef idx="0">
            <a:scrgbClr r="0" g="0" b="0"/>
          </a:effectRef>
          <a:fontRef idx="none"/>
        </p:style>
      </p:cxnSp>
      <p:sp>
        <p:nvSpPr>
          <p:cNvPr id="12" name="Text Placeholder 3">
            <a:extLst>
              <a:ext uri="{FF2B5EF4-FFF2-40B4-BE49-F238E27FC236}">
                <a16:creationId xmlns:a16="http://schemas.microsoft.com/office/drawing/2014/main" id="{61EDB95B-96FA-839C-CC32-21D767C7630F}"/>
              </a:ext>
            </a:extLst>
          </p:cNvPr>
          <p:cNvSpPr>
            <a:spLocks noGrp="1"/>
          </p:cNvSpPr>
          <p:nvPr>
            <p:ph type="body" sz="quarter" idx="21"/>
          </p:nvPr>
        </p:nvSpPr>
        <p:spPr>
          <a:xfrm>
            <a:off x="8943017" y="2335035"/>
            <a:ext cx="2825031" cy="185868"/>
          </a:xfrm>
        </p:spPr>
        <p:txBody>
          <a:bodyPr anchor="t"/>
          <a:lstStyle>
            <a:lvl1pPr marL="0" indent="0" algn="l">
              <a:spcBef>
                <a:spcPts val="0"/>
              </a:spcBef>
              <a:buNone/>
              <a:defRPr sz="1600" b="1">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Click to edit Master text styles</a:t>
            </a:r>
          </a:p>
        </p:txBody>
      </p:sp>
      <p:sp>
        <p:nvSpPr>
          <p:cNvPr id="15" name="Text Placeholder 3">
            <a:extLst>
              <a:ext uri="{FF2B5EF4-FFF2-40B4-BE49-F238E27FC236}">
                <a16:creationId xmlns:a16="http://schemas.microsoft.com/office/drawing/2014/main" id="{353C7226-04B2-B11B-A05B-E5C8235D2B1A}"/>
              </a:ext>
            </a:extLst>
          </p:cNvPr>
          <p:cNvSpPr>
            <a:spLocks noGrp="1"/>
          </p:cNvSpPr>
          <p:nvPr>
            <p:ph type="body" sz="quarter" idx="22"/>
          </p:nvPr>
        </p:nvSpPr>
        <p:spPr>
          <a:xfrm>
            <a:off x="8943017" y="2662891"/>
            <a:ext cx="2825031" cy="2533849"/>
          </a:xfrm>
        </p:spPr>
        <p:txBody>
          <a:bodyPr anchor="t"/>
          <a:lstStyle>
            <a:lvl1pPr marL="0" indent="0" algn="l">
              <a:spcBef>
                <a:spcPts val="0"/>
              </a:spcBef>
              <a:buNone/>
              <a:defRPr sz="1600" b="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Click to edit Master text styles</a:t>
            </a:r>
          </a:p>
        </p:txBody>
      </p:sp>
      <p:sp>
        <p:nvSpPr>
          <p:cNvPr id="2" name="Text Placeholder 5">
            <a:extLst>
              <a:ext uri="{FF2B5EF4-FFF2-40B4-BE49-F238E27FC236}">
                <a16:creationId xmlns:a16="http://schemas.microsoft.com/office/drawing/2014/main" id="{BA8E1FCA-B53B-99E0-60C7-8E214624828F}"/>
              </a:ext>
            </a:extLst>
          </p:cNvPr>
          <p:cNvSpPr>
            <a:spLocks noGrp="1"/>
          </p:cNvSpPr>
          <p:nvPr>
            <p:ph type="body" sz="quarter" idx="12"/>
          </p:nvPr>
        </p:nvSpPr>
        <p:spPr>
          <a:xfrm>
            <a:off x="951965" y="1661259"/>
            <a:ext cx="10489561"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6" name="Text Placeholder 4">
            <a:extLst>
              <a:ext uri="{FF2B5EF4-FFF2-40B4-BE49-F238E27FC236}">
                <a16:creationId xmlns:a16="http://schemas.microsoft.com/office/drawing/2014/main" id="{97CED627-3A66-9F0F-FD60-7F0EF6A103ED}"/>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3876738278"/>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ctice/Industry Overview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40423" y="6412953"/>
            <a:ext cx="227626" cy="225703"/>
          </a:xfrm>
          <a:prstGeom prst="rect">
            <a:avLst/>
          </a:prstGeom>
        </p:spPr>
        <p:txBody>
          <a:bodyPr/>
          <a:lstStyle/>
          <a:p>
            <a:fld id="{86CB4B4D-7CA3-9044-876B-883B54F8677D}" type="slidenum">
              <a:rPr lang="en-US" smtClean="0"/>
              <a:pPr/>
              <a:t>‹#›</a:t>
            </a:fld>
            <a:endParaRPr lang="en-US"/>
          </a:p>
        </p:txBody>
      </p:sp>
      <p:sp>
        <p:nvSpPr>
          <p:cNvPr id="24" name="Content Placeholder 3">
            <a:extLst>
              <a:ext uri="{FF2B5EF4-FFF2-40B4-BE49-F238E27FC236}">
                <a16:creationId xmlns:a16="http://schemas.microsoft.com/office/drawing/2014/main" id="{3805F055-6D2A-C0BD-A412-64514EF8CE37}"/>
              </a:ext>
            </a:extLst>
          </p:cNvPr>
          <p:cNvSpPr>
            <a:spLocks noGrp="1"/>
          </p:cNvSpPr>
          <p:nvPr>
            <p:ph sz="quarter" idx="18" hasCustomPrompt="1"/>
          </p:nvPr>
        </p:nvSpPr>
        <p:spPr>
          <a:xfrm>
            <a:off x="9237264" y="4679970"/>
            <a:ext cx="651087" cy="18288"/>
          </a:xfrm>
          <a:solidFill>
            <a:schemeClr val="accent2"/>
          </a:solidFill>
        </p:spPr>
        <p:txBody>
          <a:bodyPr/>
          <a:lstStyle>
            <a:lvl1pPr marL="0" indent="0">
              <a:buNone/>
              <a:defRPr/>
            </a:lvl1pPr>
          </a:lstStyle>
          <a:p>
            <a:pPr lvl="0"/>
            <a:r>
              <a:rPr lang="en-US"/>
              <a:t> </a:t>
            </a:r>
          </a:p>
        </p:txBody>
      </p:sp>
      <p:sp>
        <p:nvSpPr>
          <p:cNvPr id="4" name="Text Placeholder 3"/>
          <p:cNvSpPr>
            <a:spLocks noGrp="1"/>
          </p:cNvSpPr>
          <p:nvPr>
            <p:ph type="body" sz="quarter" idx="21" hasCustomPrompt="1"/>
          </p:nvPr>
        </p:nvSpPr>
        <p:spPr>
          <a:xfrm>
            <a:off x="9237265" y="2803052"/>
            <a:ext cx="2238160" cy="560028"/>
          </a:xfrm>
        </p:spPr>
        <p:txBody>
          <a:bodyPr anchor="t"/>
          <a:lstStyle>
            <a:lvl1pPr marL="0" indent="0" algn="l">
              <a:spcBef>
                <a:spcPts val="0"/>
              </a:spcBef>
              <a:buNone/>
              <a:defRPr sz="1100" b="1" cap="all" baseline="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EDIT MASTER TEXT STYLES</a:t>
            </a:r>
          </a:p>
        </p:txBody>
      </p:sp>
      <p:sp>
        <p:nvSpPr>
          <p:cNvPr id="9" name="Text Placeholder 4">
            <a:extLst>
              <a:ext uri="{FF2B5EF4-FFF2-40B4-BE49-F238E27FC236}">
                <a16:creationId xmlns:a16="http://schemas.microsoft.com/office/drawing/2014/main" id="{41A22C13-AF74-EBB4-4555-665A618B17DC}"/>
              </a:ext>
            </a:extLst>
          </p:cNvPr>
          <p:cNvSpPr>
            <a:spLocks noGrp="1"/>
          </p:cNvSpPr>
          <p:nvPr>
            <p:ph type="body" sz="quarter" idx="11" hasCustomPrompt="1"/>
          </p:nvPr>
        </p:nvSpPr>
        <p:spPr>
          <a:xfrm>
            <a:off x="951965" y="2186184"/>
            <a:ext cx="7323817" cy="3692102"/>
          </a:xfrm>
        </p:spPr>
        <p:txBody>
          <a:bodyPr/>
          <a:lstStyle>
            <a:lvl1pPr marL="0" indent="0">
              <a:buSzPct val="95000"/>
              <a:buFont typeface="Arial" panose="020B0604020202020204" pitchFamily="34" charset="0"/>
              <a:buNone/>
              <a:defRPr sz="1600" b="0" i="0">
                <a:solidFill>
                  <a:schemeClr val="tx1"/>
                </a:solidFill>
                <a:latin typeface="Arial" panose="020B0604020202020204" pitchFamily="34" charset="0"/>
                <a:cs typeface="Arial" panose="020B0604020202020204" pitchFamily="34" charset="0"/>
              </a:defRPr>
            </a:lvl1pPr>
            <a:lvl2pPr marL="468630" indent="-194310">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2pPr>
            <a:lvl3pPr marL="74066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014984" indent="-192024">
              <a:spcBef>
                <a:spcPts val="500"/>
              </a:spcBef>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4pPr>
            <a:lvl5pPr marL="1289304" indent="-192024">
              <a:buSzPct val="950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5pPr>
            <a:lvl6pPr marL="1563624" indent="-192024">
              <a:buSzPct val="110000"/>
              <a:buFont typeface="System Font Regular"/>
              <a:buChar char="⎼"/>
              <a:defRPr sz="1400" b="0" i="0">
                <a:solidFill>
                  <a:schemeClr val="tx1"/>
                </a:solidFill>
                <a:latin typeface="Arial" panose="020B0604020202020204" pitchFamily="34" charset="0"/>
                <a:cs typeface="Arial" panose="020B0604020202020204" pitchFamily="34" charset="0"/>
              </a:defRPr>
            </a:lvl6pPr>
            <a:lvl7pPr marL="1837944" indent="-192024">
              <a:spcBef>
                <a:spcPts val="500"/>
              </a:spcBef>
              <a:buSzPct val="95000"/>
              <a:buFont typeface="Arial" panose="020B0604020202020204" pitchFamily="34" charset="0"/>
              <a:buChar char="•"/>
              <a:defRPr sz="140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1" name="Title Text">
            <a:extLst>
              <a:ext uri="{FF2B5EF4-FFF2-40B4-BE49-F238E27FC236}">
                <a16:creationId xmlns:a16="http://schemas.microsoft.com/office/drawing/2014/main" id="{4BF5A9D2-2FF8-6E7B-A46E-83DEE39803DC}"/>
              </a:ext>
            </a:extLst>
          </p:cNvPr>
          <p:cNvSpPr txBox="1">
            <a:spLocks noGrp="1"/>
          </p:cNvSpPr>
          <p:nvPr>
            <p:ph type="title" hasCustomPrompt="1"/>
          </p:nvPr>
        </p:nvSpPr>
        <p:spPr>
          <a:xfrm>
            <a:off x="947830" y="767943"/>
            <a:ext cx="7327952" cy="799599"/>
          </a:xfrm>
          <a:prstGeom prst="rect">
            <a:avLst/>
          </a:prstGeom>
        </p:spPr>
        <p:txBody>
          <a:bodyPr/>
          <a:lstStyle>
            <a:lvl1pPr>
              <a:lnSpc>
                <a:spcPct val="90000"/>
              </a:lnSpc>
              <a:defRPr sz="3000" b="1"/>
            </a:lvl1pPr>
          </a:lstStyle>
          <a:p>
            <a:r>
              <a:rPr lang="en-US"/>
              <a:t>Click to add title</a:t>
            </a:r>
            <a:endParaRPr/>
          </a:p>
        </p:txBody>
      </p:sp>
      <p:sp>
        <p:nvSpPr>
          <p:cNvPr id="12" name="Text Placeholder 15">
            <a:extLst>
              <a:ext uri="{FF2B5EF4-FFF2-40B4-BE49-F238E27FC236}">
                <a16:creationId xmlns:a16="http://schemas.microsoft.com/office/drawing/2014/main" id="{2BAA3D8E-6705-D321-1710-4410AAD6BE90}"/>
              </a:ext>
            </a:extLst>
          </p:cNvPr>
          <p:cNvSpPr>
            <a:spLocks noGrp="1"/>
          </p:cNvSpPr>
          <p:nvPr>
            <p:ph type="body" sz="quarter" idx="13" hasCustomPrompt="1"/>
          </p:nvPr>
        </p:nvSpPr>
        <p:spPr>
          <a:xfrm>
            <a:off x="9237262" y="2041630"/>
            <a:ext cx="2238164" cy="675423"/>
          </a:xfrm>
          <a:prstGeom prst="rect">
            <a:avLst/>
          </a:prstGeom>
        </p:spPr>
        <p:txBody>
          <a:bodyPr lIns="0" tIns="0" rIns="0" bIns="0"/>
          <a:lstStyle>
            <a:lvl1pPr marL="0" indent="0" algn="l">
              <a:buNone/>
              <a:defRPr sz="5000" b="1">
                <a:solidFill>
                  <a:schemeClr val="accent1"/>
                </a:solidFill>
              </a:defRPr>
            </a:lvl1pPr>
            <a:lvl2pPr marL="0" indent="0" algn="ctr">
              <a:spcBef>
                <a:spcPts val="0"/>
              </a:spcBef>
              <a:buNone/>
              <a:defRPr sz="1100">
                <a:solidFill>
                  <a:schemeClr val="accent1"/>
                </a:solidFill>
              </a:defRPr>
            </a:lvl2pPr>
          </a:lstStyle>
          <a:p>
            <a:pPr lvl="0"/>
            <a:r>
              <a:rPr lang="en-US"/>
              <a:t>0000</a:t>
            </a:r>
          </a:p>
        </p:txBody>
      </p:sp>
      <p:sp>
        <p:nvSpPr>
          <p:cNvPr id="16" name="Text Placeholder 3">
            <a:extLst>
              <a:ext uri="{FF2B5EF4-FFF2-40B4-BE49-F238E27FC236}">
                <a16:creationId xmlns:a16="http://schemas.microsoft.com/office/drawing/2014/main" id="{54269AFD-571E-3A1F-131F-671AEA19EB47}"/>
              </a:ext>
            </a:extLst>
          </p:cNvPr>
          <p:cNvSpPr>
            <a:spLocks noGrp="1"/>
          </p:cNvSpPr>
          <p:nvPr>
            <p:ph type="body" sz="quarter" idx="22" hasCustomPrompt="1"/>
          </p:nvPr>
        </p:nvSpPr>
        <p:spPr>
          <a:xfrm>
            <a:off x="9237265" y="4078481"/>
            <a:ext cx="2238160" cy="560028"/>
          </a:xfrm>
        </p:spPr>
        <p:txBody>
          <a:bodyPr anchor="t"/>
          <a:lstStyle>
            <a:lvl1pPr marL="0" indent="0" algn="l">
              <a:spcBef>
                <a:spcPts val="0"/>
              </a:spcBef>
              <a:buNone/>
              <a:defRPr sz="1100" b="1" cap="all" baseline="0">
                <a:solidFill>
                  <a:schemeClr val="accent1"/>
                </a:solidFill>
              </a:defRPr>
            </a:lvl1pPr>
            <a:lvl2pPr marL="0" indent="0">
              <a:buFontTx/>
              <a:buNone/>
              <a:defRPr sz="1100" b="0">
                <a:solidFill>
                  <a:schemeClr val="accent1"/>
                </a:solidFill>
              </a:defRPr>
            </a:lvl2pPr>
            <a:lvl3pPr marL="209550" indent="0">
              <a:buFontTx/>
              <a:buNone/>
              <a:defRPr sz="1100" b="0">
                <a:solidFill>
                  <a:schemeClr val="accent1"/>
                </a:solidFill>
              </a:defRPr>
            </a:lvl3pPr>
            <a:lvl4pPr marL="429768" indent="0">
              <a:buFontTx/>
              <a:buNone/>
              <a:defRPr sz="1100" b="0">
                <a:solidFill>
                  <a:schemeClr val="accent1"/>
                </a:solidFill>
              </a:defRPr>
            </a:lvl4pPr>
            <a:lvl5pPr marL="616522" indent="0">
              <a:buFontTx/>
              <a:buNone/>
              <a:defRPr sz="1100" b="0">
                <a:solidFill>
                  <a:schemeClr val="accent1"/>
                </a:solidFill>
              </a:defRPr>
            </a:lvl5pPr>
          </a:lstStyle>
          <a:p>
            <a:pPr lvl="0"/>
            <a:r>
              <a:rPr lang="en-US"/>
              <a:t>EDIT MASTER TEXT STYLES</a:t>
            </a:r>
          </a:p>
        </p:txBody>
      </p:sp>
      <p:sp>
        <p:nvSpPr>
          <p:cNvPr id="17" name="Text Placeholder 15">
            <a:extLst>
              <a:ext uri="{FF2B5EF4-FFF2-40B4-BE49-F238E27FC236}">
                <a16:creationId xmlns:a16="http://schemas.microsoft.com/office/drawing/2014/main" id="{C178A970-A764-CE77-4E43-C24870E0ABCE}"/>
              </a:ext>
            </a:extLst>
          </p:cNvPr>
          <p:cNvSpPr>
            <a:spLocks noGrp="1"/>
          </p:cNvSpPr>
          <p:nvPr>
            <p:ph type="body" sz="quarter" idx="23" hasCustomPrompt="1"/>
          </p:nvPr>
        </p:nvSpPr>
        <p:spPr>
          <a:xfrm>
            <a:off x="9237262" y="3317059"/>
            <a:ext cx="2238164" cy="675423"/>
          </a:xfrm>
          <a:prstGeom prst="rect">
            <a:avLst/>
          </a:prstGeom>
        </p:spPr>
        <p:txBody>
          <a:bodyPr lIns="0" tIns="0" rIns="0" bIns="0"/>
          <a:lstStyle>
            <a:lvl1pPr marL="0" indent="0" algn="l">
              <a:buNone/>
              <a:defRPr sz="5000" b="1">
                <a:solidFill>
                  <a:schemeClr val="accent1"/>
                </a:solidFill>
              </a:defRPr>
            </a:lvl1pPr>
            <a:lvl2pPr marL="0" indent="0" algn="ctr">
              <a:spcBef>
                <a:spcPts val="0"/>
              </a:spcBef>
              <a:buNone/>
              <a:defRPr sz="1100">
                <a:solidFill>
                  <a:schemeClr val="accent1"/>
                </a:solidFill>
              </a:defRPr>
            </a:lvl2pPr>
          </a:lstStyle>
          <a:p>
            <a:pPr lvl="0"/>
            <a:r>
              <a:rPr lang="en-US"/>
              <a:t>0000</a:t>
            </a:r>
          </a:p>
        </p:txBody>
      </p:sp>
      <p:sp>
        <p:nvSpPr>
          <p:cNvPr id="2" name="Text Placeholder 5">
            <a:extLst>
              <a:ext uri="{FF2B5EF4-FFF2-40B4-BE49-F238E27FC236}">
                <a16:creationId xmlns:a16="http://schemas.microsoft.com/office/drawing/2014/main" id="{335EF2B2-20ED-1C10-4898-0443DCAA04E0}"/>
              </a:ext>
            </a:extLst>
          </p:cNvPr>
          <p:cNvSpPr>
            <a:spLocks noGrp="1"/>
          </p:cNvSpPr>
          <p:nvPr>
            <p:ph type="body" sz="quarter" idx="12"/>
          </p:nvPr>
        </p:nvSpPr>
        <p:spPr>
          <a:xfrm>
            <a:off x="951965" y="1661259"/>
            <a:ext cx="7323817" cy="328612"/>
          </a:xfrm>
        </p:spPr>
        <p:txBody>
          <a:bodyPr/>
          <a:lstStyle>
            <a:lvl1pPr marL="0" indent="0">
              <a:buNone/>
              <a:defRPr sz="1600" b="1">
                <a:solidFill>
                  <a:schemeClr val="accent5"/>
                </a:solidFill>
              </a:defRPr>
            </a:lvl1pPr>
            <a:lvl2pPr marL="0" indent="0">
              <a:buFontTx/>
              <a:buNone/>
              <a:defRPr/>
            </a:lvl2pPr>
            <a:lvl3pPr marL="209550" indent="0">
              <a:buFontTx/>
              <a:buNone/>
              <a:defRPr/>
            </a:lvl3pPr>
            <a:lvl4pPr marL="434975" indent="0">
              <a:buFontTx/>
              <a:buNone/>
              <a:defRPr/>
            </a:lvl4pPr>
            <a:lvl5pPr marL="627063" indent="0">
              <a:buFontTx/>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FEBAED12-74D7-FBD7-8526-30D26BA7F30B}"/>
              </a:ext>
            </a:extLst>
          </p:cNvPr>
          <p:cNvSpPr>
            <a:spLocks noGrp="1"/>
          </p:cNvSpPr>
          <p:nvPr>
            <p:ph type="body" sz="quarter" idx="30" hasCustomPrompt="1"/>
          </p:nvPr>
        </p:nvSpPr>
        <p:spPr>
          <a:xfrm>
            <a:off x="6761950" y="169776"/>
            <a:ext cx="5006098" cy="157160"/>
          </a:xfrm>
        </p:spPr>
        <p:txBody>
          <a:bodyPr anchor="ctr" anchorCtr="0"/>
          <a:lstStyle>
            <a:lvl1pPr algn="r">
              <a:spcBef>
                <a:spcPts val="0"/>
              </a:spcBef>
              <a:spcAft>
                <a:spcPts val="600"/>
              </a:spcAft>
              <a:buFontTx/>
              <a:buNone/>
              <a:defRPr sz="900" b="1">
                <a:solidFill>
                  <a:schemeClr val="accent3">
                    <a:lumMod val="60000"/>
                    <a:lumOff val="40000"/>
                  </a:schemeClr>
                </a:solidFill>
              </a:defRPr>
            </a:lvl1pPr>
            <a:lvl2pPr>
              <a:buFontTx/>
              <a:buNone/>
              <a:defRPr sz="1000" b="0">
                <a:solidFill>
                  <a:schemeClr val="tx1"/>
                </a:solidFill>
              </a:defRPr>
            </a:lvl2pPr>
            <a:lvl3pPr marL="0" indent="0">
              <a:buFontTx/>
              <a:buNone/>
              <a:defRPr sz="1000" b="0">
                <a:solidFill>
                  <a:schemeClr val="tx1"/>
                </a:solidFill>
              </a:defRPr>
            </a:lvl3pPr>
            <a:lvl4pPr marL="284163" indent="0">
              <a:buFontTx/>
              <a:buNone/>
              <a:defRPr sz="1000" b="0">
                <a:solidFill>
                  <a:schemeClr val="tx1"/>
                </a:solidFill>
              </a:defRPr>
            </a:lvl4pPr>
            <a:lvl5pPr marL="387350" indent="0">
              <a:buFontTx/>
              <a:buNone/>
              <a:defRPr sz="1000" b="0">
                <a:solidFill>
                  <a:schemeClr val="tx1"/>
                </a:solidFill>
              </a:defRPr>
            </a:lvl5pPr>
            <a:lvl6pPr marL="628650" indent="0">
              <a:buFontTx/>
              <a:buNone/>
              <a:defRPr sz="1000" b="0">
                <a:solidFill>
                  <a:schemeClr val="tx1"/>
                </a:solidFill>
              </a:defRPr>
            </a:lvl6pPr>
          </a:lstStyle>
          <a:p>
            <a:pPr lvl="0"/>
            <a:r>
              <a:rPr lang="en-US"/>
              <a:t>Optional Presentation Title Here</a:t>
            </a:r>
          </a:p>
        </p:txBody>
      </p:sp>
    </p:spTree>
    <p:extLst>
      <p:ext uri="{BB962C8B-B14F-4D97-AF65-F5344CB8AC3E}">
        <p14:creationId xmlns:p14="http://schemas.microsoft.com/office/powerpoint/2010/main" val="1916938090"/>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3448" y="781392"/>
            <a:ext cx="11049813" cy="751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mc="http://schemas.openxmlformats.org/markup-compatibility/2006" xmlns:a16="http://schemas.microsoft.com/office/drawing/2014/main" xmlns="" val="1"/>
            </a:ext>
          </a:extLst>
        </p:spPr>
        <p:txBody>
          <a:bodyPr lIns="0" tIns="0" rIns="0" bIns="0" anchor="t">
            <a:noAutofit/>
          </a:bodyPr>
          <a:lstStyle/>
          <a:p>
            <a:r>
              <a:t>Title Tex</a:t>
            </a:r>
            <a:r>
              <a:rPr lang="en-US"/>
              <a:t>t</a:t>
            </a:r>
            <a:endParaRPr/>
          </a:p>
        </p:txBody>
      </p:sp>
      <p:sp>
        <p:nvSpPr>
          <p:cNvPr id="4" name="Slide Number"/>
          <p:cNvSpPr txBox="1">
            <a:spLocks noGrp="1"/>
          </p:cNvSpPr>
          <p:nvPr>
            <p:ph type="sldNum" sz="quarter" idx="2"/>
          </p:nvPr>
        </p:nvSpPr>
        <p:spPr>
          <a:xfrm>
            <a:off x="11540423" y="6412953"/>
            <a:ext cx="227626" cy="225703"/>
          </a:xfrm>
          <a:prstGeom prst="rect">
            <a:avLst/>
          </a:prstGeom>
          <a:ln w="12700">
            <a:miter lim="400000"/>
          </a:ln>
        </p:spPr>
        <p:txBody>
          <a:bodyPr wrap="none" lIns="50800" tIns="50800" rIns="50800" bIns="50800">
            <a:spAutoFit/>
          </a:bodyPr>
          <a:lstStyle>
            <a:lvl1pPr>
              <a:defRPr sz="800" b="1">
                <a:solidFill>
                  <a:schemeClr val="accent5"/>
                </a:solidFill>
                <a:latin typeface="+mn-lt"/>
                <a:ea typeface="Helvetica Neue Light"/>
                <a:cs typeface="Helvetica Neue Light"/>
                <a:sym typeface="Helvetica Neue Light"/>
              </a:defRPr>
            </a:lvl1pPr>
          </a:lstStyle>
          <a:p>
            <a:fld id="{86CB4B4D-7CA3-9044-876B-883B54F8677D}" type="slidenum">
              <a:rPr lang="en-US" smtClean="0"/>
              <a:pPr/>
              <a:t>‹#›</a:t>
            </a:fld>
            <a:endParaRPr lang="en-US"/>
          </a:p>
        </p:txBody>
      </p:sp>
      <p:cxnSp>
        <p:nvCxnSpPr>
          <p:cNvPr id="9" name="Straight Connector 8"/>
          <p:cNvCxnSpPr/>
          <p:nvPr userDrawn="1"/>
        </p:nvCxnSpPr>
        <p:spPr>
          <a:xfrm>
            <a:off x="432121" y="0"/>
            <a:ext cx="0" cy="685800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p:cNvCxnSpPr>
            <a:cxnSpLocks/>
          </p:cNvCxnSpPr>
          <p:nvPr userDrawn="1"/>
        </p:nvCxnSpPr>
        <p:spPr>
          <a:xfrm flipH="1">
            <a:off x="434094" y="485579"/>
            <a:ext cx="11744445" cy="0"/>
          </a:xfrm>
          <a:prstGeom prst="line">
            <a:avLst/>
          </a:prstGeom>
          <a:noFill/>
          <a:ln w="15875" cap="rnd">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14" name="Straight Connector 13"/>
          <p:cNvCxnSpPr>
            <a:cxnSpLocks/>
          </p:cNvCxnSpPr>
          <p:nvPr userDrawn="1"/>
        </p:nvCxnSpPr>
        <p:spPr>
          <a:xfrm>
            <a:off x="953448" y="485579"/>
            <a:ext cx="2716107" cy="0"/>
          </a:xfrm>
          <a:prstGeom prst="line">
            <a:avLst/>
          </a:prstGeom>
          <a:noFill/>
          <a:ln w="762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5" name="Text Placeholder 4"/>
          <p:cNvSpPr>
            <a:spLocks noGrp="1"/>
          </p:cNvSpPr>
          <p:nvPr>
            <p:ph type="body" idx="1"/>
          </p:nvPr>
        </p:nvSpPr>
        <p:spPr>
          <a:xfrm>
            <a:off x="953447" y="1718002"/>
            <a:ext cx="1104502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A982B98F-51B8-4758-9604-C89EA29E03B1}"/>
              </a:ext>
            </a:extLst>
          </p:cNvPr>
          <p:cNvGrpSpPr/>
          <p:nvPr userDrawn="1"/>
        </p:nvGrpSpPr>
        <p:grpSpPr>
          <a:xfrm>
            <a:off x="953447" y="6324074"/>
            <a:ext cx="2609263" cy="264051"/>
            <a:chOff x="953447" y="6324074"/>
            <a:chExt cx="2609263" cy="264051"/>
          </a:xfrm>
        </p:grpSpPr>
        <p:sp>
          <p:nvSpPr>
            <p:cNvPr id="12" name="Freeform 9">
              <a:extLst>
                <a:ext uri="{FF2B5EF4-FFF2-40B4-BE49-F238E27FC236}">
                  <a16:creationId xmlns:a16="http://schemas.microsoft.com/office/drawing/2014/main" id="{CCB00239-07A9-4BEB-91DF-A50875C875DA}"/>
                </a:ext>
              </a:extLst>
            </p:cNvPr>
            <p:cNvSpPr>
              <a:spLocks noEditPoints="1"/>
            </p:cNvSpPr>
            <p:nvPr userDrawn="1"/>
          </p:nvSpPr>
          <p:spPr bwMode="auto">
            <a:xfrm>
              <a:off x="953447" y="6324074"/>
              <a:ext cx="1023634" cy="240440"/>
            </a:xfrm>
            <a:custGeom>
              <a:avLst/>
              <a:gdLst>
                <a:gd name="T0" fmla="*/ 202 w 1184"/>
                <a:gd name="T1" fmla="*/ 279 h 279"/>
                <a:gd name="T2" fmla="*/ 89 w 1184"/>
                <a:gd name="T3" fmla="*/ 279 h 279"/>
                <a:gd name="T4" fmla="*/ 0 w 1184"/>
                <a:gd name="T5" fmla="*/ 0 h 279"/>
                <a:gd name="T6" fmla="*/ 60 w 1184"/>
                <a:gd name="T7" fmla="*/ 7 h 279"/>
                <a:gd name="T8" fmla="*/ 136 w 1184"/>
                <a:gd name="T9" fmla="*/ 7 h 279"/>
                <a:gd name="T10" fmla="*/ 207 w 1184"/>
                <a:gd name="T11" fmla="*/ 0 h 279"/>
                <a:gd name="T12" fmla="*/ 219 w 1184"/>
                <a:gd name="T13" fmla="*/ 202 h 279"/>
                <a:gd name="T14" fmla="*/ 226 w 1184"/>
                <a:gd name="T15" fmla="*/ 7 h 279"/>
                <a:gd name="T16" fmla="*/ 315 w 1184"/>
                <a:gd name="T17" fmla="*/ 7 h 279"/>
                <a:gd name="T18" fmla="*/ 353 w 1184"/>
                <a:gd name="T19" fmla="*/ 48 h 279"/>
                <a:gd name="T20" fmla="*/ 295 w 1184"/>
                <a:gd name="T21" fmla="*/ 42 h 279"/>
                <a:gd name="T22" fmla="*/ 320 w 1184"/>
                <a:gd name="T23" fmla="*/ 264 h 279"/>
                <a:gd name="T24" fmla="*/ 378 w 1184"/>
                <a:gd name="T25" fmla="*/ 271 h 279"/>
                <a:gd name="T26" fmla="*/ 977 w 1184"/>
                <a:gd name="T27" fmla="*/ 264 h 279"/>
                <a:gd name="T28" fmla="*/ 1002 w 1184"/>
                <a:gd name="T29" fmla="*/ 42 h 279"/>
                <a:gd name="T30" fmla="*/ 944 w 1184"/>
                <a:gd name="T31" fmla="*/ 48 h 279"/>
                <a:gd name="T32" fmla="*/ 919 w 1184"/>
                <a:gd name="T33" fmla="*/ 271 h 279"/>
                <a:gd name="T34" fmla="*/ 977 w 1184"/>
                <a:gd name="T35" fmla="*/ 264 h 279"/>
                <a:gd name="T36" fmla="*/ 561 w 1184"/>
                <a:gd name="T37" fmla="*/ 48 h 279"/>
                <a:gd name="T38" fmla="*/ 561 w 1184"/>
                <a:gd name="T39" fmla="*/ 264 h 279"/>
                <a:gd name="T40" fmla="*/ 700 w 1184"/>
                <a:gd name="T41" fmla="*/ 204 h 279"/>
                <a:gd name="T42" fmla="*/ 616 w 1184"/>
                <a:gd name="T43" fmla="*/ 264 h 279"/>
                <a:gd name="T44" fmla="*/ 641 w 1184"/>
                <a:gd name="T45" fmla="*/ 42 h 279"/>
                <a:gd name="T46" fmla="*/ 407 w 1184"/>
                <a:gd name="T47" fmla="*/ 48 h 279"/>
                <a:gd name="T48" fmla="*/ 407 w 1184"/>
                <a:gd name="T49" fmla="*/ 264 h 279"/>
                <a:gd name="T50" fmla="*/ 546 w 1184"/>
                <a:gd name="T51" fmla="*/ 204 h 279"/>
                <a:gd name="T52" fmla="*/ 462 w 1184"/>
                <a:gd name="T53" fmla="*/ 264 h 279"/>
                <a:gd name="T54" fmla="*/ 487 w 1184"/>
                <a:gd name="T55" fmla="*/ 42 h 279"/>
                <a:gd name="T56" fmla="*/ 793 w 1184"/>
                <a:gd name="T57" fmla="*/ 48 h 279"/>
                <a:gd name="T58" fmla="*/ 714 w 1184"/>
                <a:gd name="T59" fmla="*/ 48 h 279"/>
                <a:gd name="T60" fmla="*/ 714 w 1184"/>
                <a:gd name="T61" fmla="*/ 264 h 279"/>
                <a:gd name="T62" fmla="*/ 799 w 1184"/>
                <a:gd name="T63" fmla="*/ 264 h 279"/>
                <a:gd name="T64" fmla="*/ 787 w 1184"/>
                <a:gd name="T65" fmla="*/ 148 h 279"/>
                <a:gd name="T66" fmla="*/ 828 w 1184"/>
                <a:gd name="T67" fmla="*/ 271 h 279"/>
                <a:gd name="T68" fmla="*/ 889 w 1184"/>
                <a:gd name="T69" fmla="*/ 264 h 279"/>
                <a:gd name="T70" fmla="*/ 894 w 1184"/>
                <a:gd name="T71" fmla="*/ 48 h 279"/>
                <a:gd name="T72" fmla="*/ 820 w 1184"/>
                <a:gd name="T73" fmla="*/ 48 h 279"/>
                <a:gd name="T74" fmla="*/ 838 w 1184"/>
                <a:gd name="T75" fmla="*/ 80 h 279"/>
                <a:gd name="T76" fmla="*/ 1184 w 1184"/>
                <a:gd name="T77" fmla="*/ 271 h 279"/>
                <a:gd name="T78" fmla="*/ 1122 w 1184"/>
                <a:gd name="T79" fmla="*/ 264 h 279"/>
                <a:gd name="T80" fmla="*/ 1102 w 1184"/>
                <a:gd name="T81" fmla="*/ 153 h 279"/>
                <a:gd name="T82" fmla="*/ 1137 w 1184"/>
                <a:gd name="T83" fmla="*/ 101 h 279"/>
                <a:gd name="T84" fmla="*/ 1082 w 1184"/>
                <a:gd name="T85" fmla="*/ 147 h 279"/>
                <a:gd name="T86" fmla="*/ 1175 w 1184"/>
                <a:gd name="T87" fmla="*/ 102 h 279"/>
                <a:gd name="T88" fmla="*/ 1027 w 1184"/>
                <a:gd name="T89" fmla="*/ 42 h 279"/>
                <a:gd name="T90" fmla="*/ 1051 w 1184"/>
                <a:gd name="T91" fmla="*/ 2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4" h="279">
                  <a:moveTo>
                    <a:pt x="267" y="47"/>
                  </a:moveTo>
                  <a:cubicBezTo>
                    <a:pt x="209" y="279"/>
                    <a:pt x="209" y="279"/>
                    <a:pt x="209" y="279"/>
                  </a:cubicBezTo>
                  <a:cubicBezTo>
                    <a:pt x="202" y="279"/>
                    <a:pt x="202" y="279"/>
                    <a:pt x="202" y="279"/>
                  </a:cubicBezTo>
                  <a:cubicBezTo>
                    <a:pt x="149" y="61"/>
                    <a:pt x="149" y="61"/>
                    <a:pt x="149" y="61"/>
                  </a:cubicBezTo>
                  <a:cubicBezTo>
                    <a:pt x="95" y="279"/>
                    <a:pt x="95" y="279"/>
                    <a:pt x="95" y="279"/>
                  </a:cubicBezTo>
                  <a:cubicBezTo>
                    <a:pt x="89" y="279"/>
                    <a:pt x="89" y="279"/>
                    <a:pt x="89" y="279"/>
                  </a:cubicBezTo>
                  <a:cubicBezTo>
                    <a:pt x="24" y="7"/>
                    <a:pt x="24" y="7"/>
                    <a:pt x="24" y="7"/>
                  </a:cubicBezTo>
                  <a:cubicBezTo>
                    <a:pt x="0" y="7"/>
                    <a:pt x="0" y="7"/>
                    <a:pt x="0" y="7"/>
                  </a:cubicBezTo>
                  <a:cubicBezTo>
                    <a:pt x="0" y="0"/>
                    <a:pt x="0" y="0"/>
                    <a:pt x="0" y="0"/>
                  </a:cubicBezTo>
                  <a:cubicBezTo>
                    <a:pt x="93" y="0"/>
                    <a:pt x="93" y="0"/>
                    <a:pt x="93" y="0"/>
                  </a:cubicBezTo>
                  <a:cubicBezTo>
                    <a:pt x="93" y="7"/>
                    <a:pt x="93" y="7"/>
                    <a:pt x="93" y="7"/>
                  </a:cubicBezTo>
                  <a:cubicBezTo>
                    <a:pt x="60" y="7"/>
                    <a:pt x="60" y="7"/>
                    <a:pt x="60" y="7"/>
                  </a:cubicBezTo>
                  <a:cubicBezTo>
                    <a:pt x="107" y="204"/>
                    <a:pt x="107" y="204"/>
                    <a:pt x="107" y="204"/>
                  </a:cubicBezTo>
                  <a:cubicBezTo>
                    <a:pt x="146" y="49"/>
                    <a:pt x="146" y="49"/>
                    <a:pt x="146" y="49"/>
                  </a:cubicBezTo>
                  <a:cubicBezTo>
                    <a:pt x="136" y="7"/>
                    <a:pt x="136" y="7"/>
                    <a:pt x="136" y="7"/>
                  </a:cubicBezTo>
                  <a:cubicBezTo>
                    <a:pt x="109" y="7"/>
                    <a:pt x="109" y="7"/>
                    <a:pt x="109" y="7"/>
                  </a:cubicBezTo>
                  <a:cubicBezTo>
                    <a:pt x="109" y="0"/>
                    <a:pt x="109" y="0"/>
                    <a:pt x="109" y="0"/>
                  </a:cubicBezTo>
                  <a:cubicBezTo>
                    <a:pt x="207" y="0"/>
                    <a:pt x="207" y="0"/>
                    <a:pt x="207" y="0"/>
                  </a:cubicBezTo>
                  <a:cubicBezTo>
                    <a:pt x="207" y="7"/>
                    <a:pt x="207" y="7"/>
                    <a:pt x="207" y="7"/>
                  </a:cubicBezTo>
                  <a:cubicBezTo>
                    <a:pt x="171" y="7"/>
                    <a:pt x="171" y="7"/>
                    <a:pt x="171" y="7"/>
                  </a:cubicBezTo>
                  <a:cubicBezTo>
                    <a:pt x="219" y="202"/>
                    <a:pt x="219" y="202"/>
                    <a:pt x="219" y="202"/>
                  </a:cubicBezTo>
                  <a:cubicBezTo>
                    <a:pt x="219" y="202"/>
                    <a:pt x="258" y="50"/>
                    <a:pt x="259" y="48"/>
                  </a:cubicBezTo>
                  <a:cubicBezTo>
                    <a:pt x="263" y="32"/>
                    <a:pt x="263" y="28"/>
                    <a:pt x="263" y="22"/>
                  </a:cubicBezTo>
                  <a:cubicBezTo>
                    <a:pt x="263" y="5"/>
                    <a:pt x="247" y="7"/>
                    <a:pt x="226" y="7"/>
                  </a:cubicBezTo>
                  <a:cubicBezTo>
                    <a:pt x="226" y="0"/>
                    <a:pt x="226" y="0"/>
                    <a:pt x="226" y="0"/>
                  </a:cubicBezTo>
                  <a:cubicBezTo>
                    <a:pt x="315" y="0"/>
                    <a:pt x="315" y="0"/>
                    <a:pt x="315" y="0"/>
                  </a:cubicBezTo>
                  <a:cubicBezTo>
                    <a:pt x="315" y="7"/>
                    <a:pt x="315" y="7"/>
                    <a:pt x="315" y="7"/>
                  </a:cubicBezTo>
                  <a:cubicBezTo>
                    <a:pt x="282" y="7"/>
                    <a:pt x="275" y="13"/>
                    <a:pt x="267" y="47"/>
                  </a:cubicBezTo>
                  <a:moveTo>
                    <a:pt x="353" y="264"/>
                  </a:moveTo>
                  <a:cubicBezTo>
                    <a:pt x="353" y="48"/>
                    <a:pt x="353" y="48"/>
                    <a:pt x="353" y="48"/>
                  </a:cubicBezTo>
                  <a:cubicBezTo>
                    <a:pt x="378" y="48"/>
                    <a:pt x="378" y="48"/>
                    <a:pt x="378" y="48"/>
                  </a:cubicBezTo>
                  <a:cubicBezTo>
                    <a:pt x="378" y="42"/>
                    <a:pt x="378" y="42"/>
                    <a:pt x="378" y="42"/>
                  </a:cubicBezTo>
                  <a:cubicBezTo>
                    <a:pt x="295" y="42"/>
                    <a:pt x="295" y="42"/>
                    <a:pt x="295" y="42"/>
                  </a:cubicBezTo>
                  <a:cubicBezTo>
                    <a:pt x="295" y="48"/>
                    <a:pt x="295" y="48"/>
                    <a:pt x="295" y="48"/>
                  </a:cubicBezTo>
                  <a:cubicBezTo>
                    <a:pt x="320" y="48"/>
                    <a:pt x="320" y="48"/>
                    <a:pt x="320" y="48"/>
                  </a:cubicBezTo>
                  <a:cubicBezTo>
                    <a:pt x="320" y="264"/>
                    <a:pt x="320" y="264"/>
                    <a:pt x="320" y="264"/>
                  </a:cubicBezTo>
                  <a:cubicBezTo>
                    <a:pt x="295" y="264"/>
                    <a:pt x="295" y="264"/>
                    <a:pt x="295" y="264"/>
                  </a:cubicBezTo>
                  <a:cubicBezTo>
                    <a:pt x="295" y="271"/>
                    <a:pt x="295" y="271"/>
                    <a:pt x="295" y="271"/>
                  </a:cubicBezTo>
                  <a:cubicBezTo>
                    <a:pt x="378" y="271"/>
                    <a:pt x="378" y="271"/>
                    <a:pt x="378" y="271"/>
                  </a:cubicBezTo>
                  <a:cubicBezTo>
                    <a:pt x="378" y="264"/>
                    <a:pt x="378" y="264"/>
                    <a:pt x="378" y="264"/>
                  </a:cubicBezTo>
                  <a:lnTo>
                    <a:pt x="353" y="264"/>
                  </a:lnTo>
                  <a:close/>
                  <a:moveTo>
                    <a:pt x="977" y="264"/>
                  </a:moveTo>
                  <a:cubicBezTo>
                    <a:pt x="977" y="48"/>
                    <a:pt x="977" y="48"/>
                    <a:pt x="977" y="48"/>
                  </a:cubicBezTo>
                  <a:cubicBezTo>
                    <a:pt x="1002" y="48"/>
                    <a:pt x="1002" y="48"/>
                    <a:pt x="1002" y="48"/>
                  </a:cubicBezTo>
                  <a:cubicBezTo>
                    <a:pt x="1002" y="42"/>
                    <a:pt x="1002" y="42"/>
                    <a:pt x="1002" y="42"/>
                  </a:cubicBezTo>
                  <a:cubicBezTo>
                    <a:pt x="919" y="42"/>
                    <a:pt x="919" y="42"/>
                    <a:pt x="919" y="42"/>
                  </a:cubicBezTo>
                  <a:cubicBezTo>
                    <a:pt x="919" y="48"/>
                    <a:pt x="919" y="48"/>
                    <a:pt x="919" y="48"/>
                  </a:cubicBezTo>
                  <a:cubicBezTo>
                    <a:pt x="944" y="48"/>
                    <a:pt x="944" y="48"/>
                    <a:pt x="944" y="48"/>
                  </a:cubicBezTo>
                  <a:cubicBezTo>
                    <a:pt x="944" y="264"/>
                    <a:pt x="944" y="264"/>
                    <a:pt x="944" y="264"/>
                  </a:cubicBezTo>
                  <a:cubicBezTo>
                    <a:pt x="919" y="264"/>
                    <a:pt x="919" y="264"/>
                    <a:pt x="919" y="264"/>
                  </a:cubicBezTo>
                  <a:cubicBezTo>
                    <a:pt x="919" y="271"/>
                    <a:pt x="919" y="271"/>
                    <a:pt x="919" y="271"/>
                  </a:cubicBezTo>
                  <a:cubicBezTo>
                    <a:pt x="1002" y="271"/>
                    <a:pt x="1002" y="271"/>
                    <a:pt x="1002" y="271"/>
                  </a:cubicBezTo>
                  <a:cubicBezTo>
                    <a:pt x="1002" y="264"/>
                    <a:pt x="1002" y="264"/>
                    <a:pt x="1002" y="264"/>
                  </a:cubicBezTo>
                  <a:lnTo>
                    <a:pt x="977" y="264"/>
                  </a:lnTo>
                  <a:close/>
                  <a:moveTo>
                    <a:pt x="641" y="42"/>
                  </a:moveTo>
                  <a:cubicBezTo>
                    <a:pt x="561" y="42"/>
                    <a:pt x="561" y="42"/>
                    <a:pt x="561" y="42"/>
                  </a:cubicBezTo>
                  <a:cubicBezTo>
                    <a:pt x="561" y="48"/>
                    <a:pt x="561" y="48"/>
                    <a:pt x="561" y="48"/>
                  </a:cubicBezTo>
                  <a:cubicBezTo>
                    <a:pt x="586" y="48"/>
                    <a:pt x="586" y="48"/>
                    <a:pt x="586" y="48"/>
                  </a:cubicBezTo>
                  <a:cubicBezTo>
                    <a:pt x="586" y="264"/>
                    <a:pt x="586" y="264"/>
                    <a:pt x="586" y="264"/>
                  </a:cubicBezTo>
                  <a:cubicBezTo>
                    <a:pt x="561" y="264"/>
                    <a:pt x="561" y="264"/>
                    <a:pt x="561" y="264"/>
                  </a:cubicBezTo>
                  <a:cubicBezTo>
                    <a:pt x="561" y="271"/>
                    <a:pt x="561" y="271"/>
                    <a:pt x="561" y="271"/>
                  </a:cubicBezTo>
                  <a:cubicBezTo>
                    <a:pt x="700" y="271"/>
                    <a:pt x="700" y="271"/>
                    <a:pt x="700" y="271"/>
                  </a:cubicBezTo>
                  <a:cubicBezTo>
                    <a:pt x="700" y="204"/>
                    <a:pt x="700" y="204"/>
                    <a:pt x="700" y="204"/>
                  </a:cubicBezTo>
                  <a:cubicBezTo>
                    <a:pt x="694" y="204"/>
                    <a:pt x="694" y="204"/>
                    <a:pt x="694" y="204"/>
                  </a:cubicBezTo>
                  <a:cubicBezTo>
                    <a:pt x="694" y="254"/>
                    <a:pt x="677" y="264"/>
                    <a:pt x="633" y="264"/>
                  </a:cubicBezTo>
                  <a:cubicBezTo>
                    <a:pt x="616" y="264"/>
                    <a:pt x="616" y="264"/>
                    <a:pt x="616" y="264"/>
                  </a:cubicBezTo>
                  <a:cubicBezTo>
                    <a:pt x="616" y="48"/>
                    <a:pt x="616" y="48"/>
                    <a:pt x="616" y="48"/>
                  </a:cubicBezTo>
                  <a:cubicBezTo>
                    <a:pt x="641" y="48"/>
                    <a:pt x="641" y="48"/>
                    <a:pt x="641" y="48"/>
                  </a:cubicBezTo>
                  <a:lnTo>
                    <a:pt x="641" y="42"/>
                  </a:lnTo>
                  <a:close/>
                  <a:moveTo>
                    <a:pt x="487" y="42"/>
                  </a:moveTo>
                  <a:cubicBezTo>
                    <a:pt x="407" y="42"/>
                    <a:pt x="407" y="42"/>
                    <a:pt x="407" y="42"/>
                  </a:cubicBezTo>
                  <a:cubicBezTo>
                    <a:pt x="407" y="48"/>
                    <a:pt x="407" y="48"/>
                    <a:pt x="407" y="48"/>
                  </a:cubicBezTo>
                  <a:cubicBezTo>
                    <a:pt x="431" y="48"/>
                    <a:pt x="431" y="48"/>
                    <a:pt x="431" y="48"/>
                  </a:cubicBezTo>
                  <a:cubicBezTo>
                    <a:pt x="431" y="264"/>
                    <a:pt x="431" y="264"/>
                    <a:pt x="431" y="264"/>
                  </a:cubicBezTo>
                  <a:cubicBezTo>
                    <a:pt x="407" y="264"/>
                    <a:pt x="407" y="264"/>
                    <a:pt x="407" y="264"/>
                  </a:cubicBezTo>
                  <a:cubicBezTo>
                    <a:pt x="407" y="271"/>
                    <a:pt x="407" y="271"/>
                    <a:pt x="407" y="271"/>
                  </a:cubicBezTo>
                  <a:cubicBezTo>
                    <a:pt x="546" y="271"/>
                    <a:pt x="546" y="271"/>
                    <a:pt x="546" y="271"/>
                  </a:cubicBezTo>
                  <a:cubicBezTo>
                    <a:pt x="546" y="204"/>
                    <a:pt x="546" y="204"/>
                    <a:pt x="546" y="204"/>
                  </a:cubicBezTo>
                  <a:cubicBezTo>
                    <a:pt x="539" y="204"/>
                    <a:pt x="539" y="204"/>
                    <a:pt x="539" y="204"/>
                  </a:cubicBezTo>
                  <a:cubicBezTo>
                    <a:pt x="539" y="254"/>
                    <a:pt x="522" y="264"/>
                    <a:pt x="478" y="264"/>
                  </a:cubicBezTo>
                  <a:cubicBezTo>
                    <a:pt x="462" y="264"/>
                    <a:pt x="462" y="264"/>
                    <a:pt x="462" y="264"/>
                  </a:cubicBezTo>
                  <a:cubicBezTo>
                    <a:pt x="462" y="48"/>
                    <a:pt x="462" y="48"/>
                    <a:pt x="462" y="48"/>
                  </a:cubicBezTo>
                  <a:cubicBezTo>
                    <a:pt x="487" y="48"/>
                    <a:pt x="487" y="48"/>
                    <a:pt x="487" y="48"/>
                  </a:cubicBezTo>
                  <a:lnTo>
                    <a:pt x="487" y="42"/>
                  </a:lnTo>
                  <a:close/>
                  <a:moveTo>
                    <a:pt x="769" y="158"/>
                  </a:moveTo>
                  <a:cubicBezTo>
                    <a:pt x="769" y="48"/>
                    <a:pt x="769" y="48"/>
                    <a:pt x="769" y="48"/>
                  </a:cubicBezTo>
                  <a:cubicBezTo>
                    <a:pt x="793" y="48"/>
                    <a:pt x="793" y="48"/>
                    <a:pt x="793" y="48"/>
                  </a:cubicBezTo>
                  <a:cubicBezTo>
                    <a:pt x="793" y="42"/>
                    <a:pt x="793" y="42"/>
                    <a:pt x="793" y="42"/>
                  </a:cubicBezTo>
                  <a:cubicBezTo>
                    <a:pt x="714" y="42"/>
                    <a:pt x="714" y="42"/>
                    <a:pt x="714" y="42"/>
                  </a:cubicBezTo>
                  <a:cubicBezTo>
                    <a:pt x="714" y="48"/>
                    <a:pt x="714" y="48"/>
                    <a:pt x="714" y="48"/>
                  </a:cubicBezTo>
                  <a:cubicBezTo>
                    <a:pt x="738" y="48"/>
                    <a:pt x="738" y="48"/>
                    <a:pt x="738" y="48"/>
                  </a:cubicBezTo>
                  <a:cubicBezTo>
                    <a:pt x="738" y="264"/>
                    <a:pt x="738" y="264"/>
                    <a:pt x="738" y="264"/>
                  </a:cubicBezTo>
                  <a:cubicBezTo>
                    <a:pt x="714" y="264"/>
                    <a:pt x="714" y="264"/>
                    <a:pt x="714" y="264"/>
                  </a:cubicBezTo>
                  <a:cubicBezTo>
                    <a:pt x="714" y="271"/>
                    <a:pt x="714" y="271"/>
                    <a:pt x="714" y="271"/>
                  </a:cubicBezTo>
                  <a:cubicBezTo>
                    <a:pt x="799" y="271"/>
                    <a:pt x="799" y="271"/>
                    <a:pt x="799" y="271"/>
                  </a:cubicBezTo>
                  <a:cubicBezTo>
                    <a:pt x="799" y="264"/>
                    <a:pt x="799" y="264"/>
                    <a:pt x="799" y="264"/>
                  </a:cubicBezTo>
                  <a:cubicBezTo>
                    <a:pt x="769" y="264"/>
                    <a:pt x="769" y="264"/>
                    <a:pt x="769" y="264"/>
                  </a:cubicBezTo>
                  <a:cubicBezTo>
                    <a:pt x="769" y="168"/>
                    <a:pt x="769" y="168"/>
                    <a:pt x="769" y="168"/>
                  </a:cubicBezTo>
                  <a:cubicBezTo>
                    <a:pt x="787" y="148"/>
                    <a:pt x="787" y="148"/>
                    <a:pt x="787" y="148"/>
                  </a:cubicBezTo>
                  <a:cubicBezTo>
                    <a:pt x="855" y="264"/>
                    <a:pt x="855" y="264"/>
                    <a:pt x="855" y="264"/>
                  </a:cubicBezTo>
                  <a:cubicBezTo>
                    <a:pt x="828" y="264"/>
                    <a:pt x="828" y="264"/>
                    <a:pt x="828" y="264"/>
                  </a:cubicBezTo>
                  <a:cubicBezTo>
                    <a:pt x="828" y="271"/>
                    <a:pt x="828" y="271"/>
                    <a:pt x="828" y="271"/>
                  </a:cubicBezTo>
                  <a:cubicBezTo>
                    <a:pt x="910" y="271"/>
                    <a:pt x="910" y="271"/>
                    <a:pt x="910" y="271"/>
                  </a:cubicBezTo>
                  <a:cubicBezTo>
                    <a:pt x="910" y="264"/>
                    <a:pt x="910" y="264"/>
                    <a:pt x="910" y="264"/>
                  </a:cubicBezTo>
                  <a:cubicBezTo>
                    <a:pt x="889" y="264"/>
                    <a:pt x="889" y="264"/>
                    <a:pt x="889" y="264"/>
                  </a:cubicBezTo>
                  <a:cubicBezTo>
                    <a:pt x="808" y="124"/>
                    <a:pt x="808" y="124"/>
                    <a:pt x="808" y="124"/>
                  </a:cubicBezTo>
                  <a:cubicBezTo>
                    <a:pt x="849" y="77"/>
                    <a:pt x="849" y="77"/>
                    <a:pt x="849" y="77"/>
                  </a:cubicBezTo>
                  <a:cubicBezTo>
                    <a:pt x="864" y="58"/>
                    <a:pt x="877" y="48"/>
                    <a:pt x="894" y="48"/>
                  </a:cubicBezTo>
                  <a:cubicBezTo>
                    <a:pt x="894" y="42"/>
                    <a:pt x="894" y="42"/>
                    <a:pt x="894" y="42"/>
                  </a:cubicBezTo>
                  <a:cubicBezTo>
                    <a:pt x="820" y="42"/>
                    <a:pt x="820" y="42"/>
                    <a:pt x="820" y="42"/>
                  </a:cubicBezTo>
                  <a:cubicBezTo>
                    <a:pt x="820" y="48"/>
                    <a:pt x="820" y="48"/>
                    <a:pt x="820" y="48"/>
                  </a:cubicBezTo>
                  <a:cubicBezTo>
                    <a:pt x="828" y="48"/>
                    <a:pt x="828" y="48"/>
                    <a:pt x="828" y="48"/>
                  </a:cubicBezTo>
                  <a:cubicBezTo>
                    <a:pt x="844" y="48"/>
                    <a:pt x="855" y="54"/>
                    <a:pt x="846" y="69"/>
                  </a:cubicBezTo>
                  <a:cubicBezTo>
                    <a:pt x="844" y="73"/>
                    <a:pt x="841" y="76"/>
                    <a:pt x="838" y="80"/>
                  </a:cubicBezTo>
                  <a:lnTo>
                    <a:pt x="769" y="158"/>
                  </a:lnTo>
                  <a:close/>
                  <a:moveTo>
                    <a:pt x="1027" y="271"/>
                  </a:moveTo>
                  <a:cubicBezTo>
                    <a:pt x="1184" y="271"/>
                    <a:pt x="1184" y="271"/>
                    <a:pt x="1184" y="271"/>
                  </a:cubicBezTo>
                  <a:cubicBezTo>
                    <a:pt x="1184" y="204"/>
                    <a:pt x="1184" y="204"/>
                    <a:pt x="1184" y="204"/>
                  </a:cubicBezTo>
                  <a:cubicBezTo>
                    <a:pt x="1178" y="204"/>
                    <a:pt x="1178" y="204"/>
                    <a:pt x="1178" y="204"/>
                  </a:cubicBezTo>
                  <a:cubicBezTo>
                    <a:pt x="1178" y="254"/>
                    <a:pt x="1151" y="264"/>
                    <a:pt x="1122" y="264"/>
                  </a:cubicBezTo>
                  <a:cubicBezTo>
                    <a:pt x="1082" y="264"/>
                    <a:pt x="1082" y="264"/>
                    <a:pt x="1082" y="264"/>
                  </a:cubicBezTo>
                  <a:cubicBezTo>
                    <a:pt x="1082" y="153"/>
                    <a:pt x="1082" y="153"/>
                    <a:pt x="1082" y="153"/>
                  </a:cubicBezTo>
                  <a:cubicBezTo>
                    <a:pt x="1102" y="153"/>
                    <a:pt x="1102" y="153"/>
                    <a:pt x="1102" y="153"/>
                  </a:cubicBezTo>
                  <a:cubicBezTo>
                    <a:pt x="1124" y="153"/>
                    <a:pt x="1131" y="171"/>
                    <a:pt x="1131" y="196"/>
                  </a:cubicBezTo>
                  <a:cubicBezTo>
                    <a:pt x="1137" y="196"/>
                    <a:pt x="1137" y="196"/>
                    <a:pt x="1137" y="196"/>
                  </a:cubicBezTo>
                  <a:cubicBezTo>
                    <a:pt x="1137" y="101"/>
                    <a:pt x="1137" y="101"/>
                    <a:pt x="1137" y="101"/>
                  </a:cubicBezTo>
                  <a:cubicBezTo>
                    <a:pt x="1131" y="101"/>
                    <a:pt x="1131" y="101"/>
                    <a:pt x="1131" y="101"/>
                  </a:cubicBezTo>
                  <a:cubicBezTo>
                    <a:pt x="1131" y="134"/>
                    <a:pt x="1127" y="147"/>
                    <a:pt x="1094" y="147"/>
                  </a:cubicBezTo>
                  <a:cubicBezTo>
                    <a:pt x="1082" y="147"/>
                    <a:pt x="1082" y="147"/>
                    <a:pt x="1082" y="147"/>
                  </a:cubicBezTo>
                  <a:cubicBezTo>
                    <a:pt x="1082" y="48"/>
                    <a:pt x="1082" y="48"/>
                    <a:pt x="1082" y="48"/>
                  </a:cubicBezTo>
                  <a:cubicBezTo>
                    <a:pt x="1111" y="48"/>
                    <a:pt x="1111" y="48"/>
                    <a:pt x="1111" y="48"/>
                  </a:cubicBezTo>
                  <a:cubicBezTo>
                    <a:pt x="1156" y="48"/>
                    <a:pt x="1175" y="59"/>
                    <a:pt x="1175" y="102"/>
                  </a:cubicBezTo>
                  <a:cubicBezTo>
                    <a:pt x="1181" y="102"/>
                    <a:pt x="1181" y="102"/>
                    <a:pt x="1181" y="102"/>
                  </a:cubicBezTo>
                  <a:cubicBezTo>
                    <a:pt x="1181" y="42"/>
                    <a:pt x="1181" y="42"/>
                    <a:pt x="1181" y="42"/>
                  </a:cubicBezTo>
                  <a:cubicBezTo>
                    <a:pt x="1027" y="42"/>
                    <a:pt x="1027" y="42"/>
                    <a:pt x="1027" y="42"/>
                  </a:cubicBezTo>
                  <a:cubicBezTo>
                    <a:pt x="1027" y="48"/>
                    <a:pt x="1027" y="48"/>
                    <a:pt x="1027" y="48"/>
                  </a:cubicBezTo>
                  <a:cubicBezTo>
                    <a:pt x="1051" y="48"/>
                    <a:pt x="1051" y="48"/>
                    <a:pt x="1051" y="48"/>
                  </a:cubicBezTo>
                  <a:cubicBezTo>
                    <a:pt x="1051" y="264"/>
                    <a:pt x="1051" y="264"/>
                    <a:pt x="1051" y="264"/>
                  </a:cubicBezTo>
                  <a:cubicBezTo>
                    <a:pt x="1027" y="264"/>
                    <a:pt x="1027" y="264"/>
                    <a:pt x="1027" y="264"/>
                  </a:cubicBezTo>
                  <a:lnTo>
                    <a:pt x="1027" y="271"/>
                  </a:lnTo>
                  <a:close/>
                </a:path>
              </a:pathLst>
            </a:custGeom>
            <a:solidFill>
              <a:srgbClr val="3E2268"/>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5">
              <a:extLst>
                <a:ext uri="{FF2B5EF4-FFF2-40B4-BE49-F238E27FC236}">
                  <a16:creationId xmlns:a16="http://schemas.microsoft.com/office/drawing/2014/main" id="{CF4C845B-F379-43BA-B913-B6C5DB4B3D2E}"/>
                </a:ext>
              </a:extLst>
            </p:cNvPr>
            <p:cNvSpPr>
              <a:spLocks noChangeAspect="1" noEditPoints="1"/>
            </p:cNvSpPr>
            <p:nvPr userDrawn="1"/>
          </p:nvSpPr>
          <p:spPr bwMode="invGray">
            <a:xfrm>
              <a:off x="2191110" y="6412953"/>
              <a:ext cx="1371600" cy="110088"/>
            </a:xfrm>
            <a:custGeom>
              <a:avLst/>
              <a:gdLst>
                <a:gd name="T0" fmla="*/ 2154 w 4054"/>
                <a:gd name="T1" fmla="*/ 191 h 322"/>
                <a:gd name="T2" fmla="*/ 2243 w 4054"/>
                <a:gd name="T3" fmla="*/ 256 h 322"/>
                <a:gd name="T4" fmla="*/ 2123 w 4054"/>
                <a:gd name="T5" fmla="*/ 47 h 322"/>
                <a:gd name="T6" fmla="*/ 2099 w 4054"/>
                <a:gd name="T7" fmla="*/ 209 h 322"/>
                <a:gd name="T8" fmla="*/ 2310 w 4054"/>
                <a:gd name="T9" fmla="*/ 269 h 322"/>
                <a:gd name="T10" fmla="*/ 2203 w 4054"/>
                <a:gd name="T11" fmla="*/ 55 h 322"/>
                <a:gd name="T12" fmla="*/ 2123 w 4054"/>
                <a:gd name="T13" fmla="*/ 6 h 322"/>
                <a:gd name="T14" fmla="*/ 1672 w 4054"/>
                <a:gd name="T15" fmla="*/ 121 h 322"/>
                <a:gd name="T16" fmla="*/ 1672 w 4054"/>
                <a:gd name="T17" fmla="*/ 172 h 322"/>
                <a:gd name="T18" fmla="*/ 1888 w 4054"/>
                <a:gd name="T19" fmla="*/ 298 h 322"/>
                <a:gd name="T20" fmla="*/ 1884 w 4054"/>
                <a:gd name="T21" fmla="*/ 6 h 322"/>
                <a:gd name="T22" fmla="*/ 3839 w 4054"/>
                <a:gd name="T23" fmla="*/ 53 h 322"/>
                <a:gd name="T24" fmla="*/ 3982 w 4054"/>
                <a:gd name="T25" fmla="*/ 172 h 322"/>
                <a:gd name="T26" fmla="*/ 4054 w 4054"/>
                <a:gd name="T27" fmla="*/ 247 h 322"/>
                <a:gd name="T28" fmla="*/ 3775 w 4054"/>
                <a:gd name="T29" fmla="*/ 6 h 322"/>
                <a:gd name="T30" fmla="*/ 196 w 4054"/>
                <a:gd name="T31" fmla="*/ 9 h 322"/>
                <a:gd name="T32" fmla="*/ 0 w 4054"/>
                <a:gd name="T33" fmla="*/ 9 h 322"/>
                <a:gd name="T34" fmla="*/ 222 w 4054"/>
                <a:gd name="T35" fmla="*/ 84 h 322"/>
                <a:gd name="T36" fmla="*/ 441 w 4054"/>
                <a:gd name="T37" fmla="*/ 9 h 322"/>
                <a:gd name="T38" fmla="*/ 251 w 4054"/>
                <a:gd name="T39" fmla="*/ 9 h 322"/>
                <a:gd name="T40" fmla="*/ 808 w 4054"/>
                <a:gd name="T41" fmla="*/ 6 h 322"/>
                <a:gd name="T42" fmla="*/ 808 w 4054"/>
                <a:gd name="T43" fmla="*/ 298 h 322"/>
                <a:gd name="T44" fmla="*/ 629 w 4054"/>
                <a:gd name="T45" fmla="*/ 298 h 322"/>
                <a:gd name="T46" fmla="*/ 629 w 4054"/>
                <a:gd name="T47" fmla="*/ 6 h 322"/>
                <a:gd name="T48" fmla="*/ 1020 w 4054"/>
                <a:gd name="T49" fmla="*/ 5 h 322"/>
                <a:gd name="T50" fmla="*/ 1020 w 4054"/>
                <a:gd name="T51" fmla="*/ 298 h 322"/>
                <a:gd name="T52" fmla="*/ 1316 w 4054"/>
                <a:gd name="T53" fmla="*/ 298 h 322"/>
                <a:gd name="T54" fmla="*/ 1199 w 4054"/>
                <a:gd name="T55" fmla="*/ 6 h 322"/>
                <a:gd name="T56" fmla="*/ 1380 w 4054"/>
                <a:gd name="T57" fmla="*/ 57 h 322"/>
                <a:gd name="T58" fmla="*/ 2571 w 4054"/>
                <a:gd name="T59" fmla="*/ 152 h 322"/>
                <a:gd name="T60" fmla="*/ 2852 w 4054"/>
                <a:gd name="T61" fmla="*/ 264 h 322"/>
                <a:gd name="T62" fmla="*/ 2734 w 4054"/>
                <a:gd name="T63" fmla="*/ 249 h 322"/>
                <a:gd name="T64" fmla="*/ 2827 w 4054"/>
                <a:gd name="T65" fmla="*/ 75 h 322"/>
                <a:gd name="T66" fmla="*/ 2734 w 4054"/>
                <a:gd name="T67" fmla="*/ 0 h 322"/>
                <a:gd name="T68" fmla="*/ 3042 w 4054"/>
                <a:gd name="T69" fmla="*/ 235 h 322"/>
                <a:gd name="T70" fmla="*/ 3285 w 4054"/>
                <a:gd name="T71" fmla="*/ 298 h 322"/>
                <a:gd name="T72" fmla="*/ 2937 w 4054"/>
                <a:gd name="T73" fmla="*/ 298 h 322"/>
                <a:gd name="T74" fmla="*/ 3151 w 4054"/>
                <a:gd name="T75" fmla="*/ 185 h 322"/>
                <a:gd name="T76" fmla="*/ 3379 w 4054"/>
                <a:gd name="T77" fmla="*/ 270 h 322"/>
                <a:gd name="T78" fmla="*/ 3596 w 4054"/>
                <a:gd name="T79" fmla="*/ 214 h 322"/>
                <a:gd name="T80" fmla="*/ 3638 w 4054"/>
                <a:gd name="T81" fmla="*/ 33 h 322"/>
                <a:gd name="T82" fmla="*/ 3435 w 4054"/>
                <a:gd name="T83" fmla="*/ 83 h 322"/>
                <a:gd name="T84" fmla="*/ 3379 w 4054"/>
                <a:gd name="T85" fmla="*/ 27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4" h="322">
                  <a:moveTo>
                    <a:pt x="2161" y="236"/>
                  </a:moveTo>
                  <a:cubicBezTo>
                    <a:pt x="2154" y="225"/>
                    <a:pt x="2152" y="215"/>
                    <a:pt x="2152" y="207"/>
                  </a:cubicBezTo>
                  <a:cubicBezTo>
                    <a:pt x="2152" y="197"/>
                    <a:pt x="2154" y="191"/>
                    <a:pt x="2154" y="191"/>
                  </a:cubicBezTo>
                  <a:cubicBezTo>
                    <a:pt x="2163" y="160"/>
                    <a:pt x="2198" y="146"/>
                    <a:pt x="2203" y="143"/>
                  </a:cubicBezTo>
                  <a:cubicBezTo>
                    <a:pt x="2279" y="232"/>
                    <a:pt x="2279" y="232"/>
                    <a:pt x="2279" y="232"/>
                  </a:cubicBezTo>
                  <a:cubicBezTo>
                    <a:pt x="2277" y="234"/>
                    <a:pt x="2267" y="246"/>
                    <a:pt x="2243" y="256"/>
                  </a:cubicBezTo>
                  <a:cubicBezTo>
                    <a:pt x="2214" y="269"/>
                    <a:pt x="2178" y="260"/>
                    <a:pt x="2161" y="236"/>
                  </a:cubicBezTo>
                  <a:moveTo>
                    <a:pt x="2123" y="6"/>
                  </a:moveTo>
                  <a:cubicBezTo>
                    <a:pt x="2123" y="47"/>
                    <a:pt x="2123" y="47"/>
                    <a:pt x="2123" y="47"/>
                  </a:cubicBezTo>
                  <a:cubicBezTo>
                    <a:pt x="2172" y="105"/>
                    <a:pt x="2172" y="105"/>
                    <a:pt x="2172" y="105"/>
                  </a:cubicBezTo>
                  <a:cubicBezTo>
                    <a:pt x="2158" y="112"/>
                    <a:pt x="2117" y="137"/>
                    <a:pt x="2103" y="181"/>
                  </a:cubicBezTo>
                  <a:cubicBezTo>
                    <a:pt x="2103" y="181"/>
                    <a:pt x="2099" y="192"/>
                    <a:pt x="2099" y="209"/>
                  </a:cubicBezTo>
                  <a:cubicBezTo>
                    <a:pt x="2099" y="224"/>
                    <a:pt x="2103" y="244"/>
                    <a:pt x="2117" y="264"/>
                  </a:cubicBezTo>
                  <a:cubicBezTo>
                    <a:pt x="2146" y="305"/>
                    <a:pt x="2212" y="322"/>
                    <a:pt x="2264" y="300"/>
                  </a:cubicBezTo>
                  <a:cubicBezTo>
                    <a:pt x="2265" y="300"/>
                    <a:pt x="2281" y="295"/>
                    <a:pt x="2310" y="269"/>
                  </a:cubicBezTo>
                  <a:cubicBezTo>
                    <a:pt x="2338" y="302"/>
                    <a:pt x="2338" y="302"/>
                    <a:pt x="2338" y="302"/>
                  </a:cubicBezTo>
                  <a:cubicBezTo>
                    <a:pt x="2410" y="302"/>
                    <a:pt x="2410" y="302"/>
                    <a:pt x="2410" y="302"/>
                  </a:cubicBezTo>
                  <a:cubicBezTo>
                    <a:pt x="2203" y="55"/>
                    <a:pt x="2203" y="55"/>
                    <a:pt x="2203" y="55"/>
                  </a:cubicBezTo>
                  <a:cubicBezTo>
                    <a:pt x="2351" y="55"/>
                    <a:pt x="2351" y="55"/>
                    <a:pt x="2351" y="55"/>
                  </a:cubicBezTo>
                  <a:cubicBezTo>
                    <a:pt x="2351" y="6"/>
                    <a:pt x="2351" y="6"/>
                    <a:pt x="2351" y="6"/>
                  </a:cubicBezTo>
                  <a:lnTo>
                    <a:pt x="2123" y="6"/>
                  </a:lnTo>
                  <a:close/>
                  <a:moveTo>
                    <a:pt x="1884" y="53"/>
                  </a:moveTo>
                  <a:cubicBezTo>
                    <a:pt x="1672" y="53"/>
                    <a:pt x="1672" y="53"/>
                    <a:pt x="1672" y="53"/>
                  </a:cubicBezTo>
                  <a:cubicBezTo>
                    <a:pt x="1672" y="121"/>
                    <a:pt x="1672" y="121"/>
                    <a:pt x="1672" y="121"/>
                  </a:cubicBezTo>
                  <a:cubicBezTo>
                    <a:pt x="1815" y="121"/>
                    <a:pt x="1815" y="121"/>
                    <a:pt x="1815" y="121"/>
                  </a:cubicBezTo>
                  <a:cubicBezTo>
                    <a:pt x="1815" y="172"/>
                    <a:pt x="1815" y="172"/>
                    <a:pt x="1815" y="172"/>
                  </a:cubicBezTo>
                  <a:cubicBezTo>
                    <a:pt x="1672" y="172"/>
                    <a:pt x="1672" y="172"/>
                    <a:pt x="1672" y="172"/>
                  </a:cubicBezTo>
                  <a:cubicBezTo>
                    <a:pt x="1672" y="247"/>
                    <a:pt x="1672" y="247"/>
                    <a:pt x="1672" y="247"/>
                  </a:cubicBezTo>
                  <a:cubicBezTo>
                    <a:pt x="1888" y="247"/>
                    <a:pt x="1888" y="247"/>
                    <a:pt x="1888" y="247"/>
                  </a:cubicBezTo>
                  <a:cubicBezTo>
                    <a:pt x="1888" y="298"/>
                    <a:pt x="1888" y="298"/>
                    <a:pt x="1888" y="298"/>
                  </a:cubicBezTo>
                  <a:cubicBezTo>
                    <a:pt x="1609" y="298"/>
                    <a:pt x="1609" y="298"/>
                    <a:pt x="1609" y="298"/>
                  </a:cubicBezTo>
                  <a:cubicBezTo>
                    <a:pt x="1609" y="6"/>
                    <a:pt x="1609" y="6"/>
                    <a:pt x="1609" y="6"/>
                  </a:cubicBezTo>
                  <a:cubicBezTo>
                    <a:pt x="1884" y="6"/>
                    <a:pt x="1884" y="6"/>
                    <a:pt x="1884" y="6"/>
                  </a:cubicBezTo>
                  <a:lnTo>
                    <a:pt x="1884" y="53"/>
                  </a:lnTo>
                  <a:close/>
                  <a:moveTo>
                    <a:pt x="4051" y="53"/>
                  </a:moveTo>
                  <a:cubicBezTo>
                    <a:pt x="3839" y="53"/>
                    <a:pt x="3839" y="53"/>
                    <a:pt x="3839" y="53"/>
                  </a:cubicBezTo>
                  <a:cubicBezTo>
                    <a:pt x="3839" y="121"/>
                    <a:pt x="3839" y="121"/>
                    <a:pt x="3839" y="121"/>
                  </a:cubicBezTo>
                  <a:cubicBezTo>
                    <a:pt x="3982" y="121"/>
                    <a:pt x="3982" y="121"/>
                    <a:pt x="3982" y="121"/>
                  </a:cubicBezTo>
                  <a:cubicBezTo>
                    <a:pt x="3982" y="172"/>
                    <a:pt x="3982" y="172"/>
                    <a:pt x="3982" y="172"/>
                  </a:cubicBezTo>
                  <a:cubicBezTo>
                    <a:pt x="3839" y="172"/>
                    <a:pt x="3839" y="172"/>
                    <a:pt x="3839" y="172"/>
                  </a:cubicBezTo>
                  <a:cubicBezTo>
                    <a:pt x="3839" y="247"/>
                    <a:pt x="3839" y="247"/>
                    <a:pt x="3839" y="247"/>
                  </a:cubicBezTo>
                  <a:cubicBezTo>
                    <a:pt x="4054" y="247"/>
                    <a:pt x="4054" y="247"/>
                    <a:pt x="4054" y="247"/>
                  </a:cubicBezTo>
                  <a:cubicBezTo>
                    <a:pt x="4054" y="298"/>
                    <a:pt x="4054" y="298"/>
                    <a:pt x="4054" y="298"/>
                  </a:cubicBezTo>
                  <a:cubicBezTo>
                    <a:pt x="3775" y="298"/>
                    <a:pt x="3775" y="298"/>
                    <a:pt x="3775" y="298"/>
                  </a:cubicBezTo>
                  <a:cubicBezTo>
                    <a:pt x="3775" y="6"/>
                    <a:pt x="3775" y="6"/>
                    <a:pt x="3775" y="6"/>
                  </a:cubicBezTo>
                  <a:cubicBezTo>
                    <a:pt x="4051" y="6"/>
                    <a:pt x="4051" y="6"/>
                    <a:pt x="4051" y="6"/>
                  </a:cubicBezTo>
                  <a:lnTo>
                    <a:pt x="4051" y="53"/>
                  </a:lnTo>
                  <a:close/>
                  <a:moveTo>
                    <a:pt x="196" y="9"/>
                  </a:moveTo>
                  <a:cubicBezTo>
                    <a:pt x="129" y="205"/>
                    <a:pt x="129" y="205"/>
                    <a:pt x="129" y="205"/>
                  </a:cubicBezTo>
                  <a:cubicBezTo>
                    <a:pt x="60" y="9"/>
                    <a:pt x="60" y="9"/>
                    <a:pt x="60" y="9"/>
                  </a:cubicBezTo>
                  <a:cubicBezTo>
                    <a:pt x="0" y="9"/>
                    <a:pt x="0" y="9"/>
                    <a:pt x="0" y="9"/>
                  </a:cubicBezTo>
                  <a:cubicBezTo>
                    <a:pt x="104" y="297"/>
                    <a:pt x="104" y="297"/>
                    <a:pt x="104" y="297"/>
                  </a:cubicBezTo>
                  <a:cubicBezTo>
                    <a:pt x="151" y="297"/>
                    <a:pt x="151" y="297"/>
                    <a:pt x="151" y="297"/>
                  </a:cubicBezTo>
                  <a:cubicBezTo>
                    <a:pt x="151" y="297"/>
                    <a:pt x="219" y="94"/>
                    <a:pt x="222" y="84"/>
                  </a:cubicBezTo>
                  <a:cubicBezTo>
                    <a:pt x="225" y="94"/>
                    <a:pt x="295" y="297"/>
                    <a:pt x="295" y="297"/>
                  </a:cubicBezTo>
                  <a:cubicBezTo>
                    <a:pt x="340" y="297"/>
                    <a:pt x="340" y="297"/>
                    <a:pt x="340" y="297"/>
                  </a:cubicBezTo>
                  <a:cubicBezTo>
                    <a:pt x="441" y="9"/>
                    <a:pt x="441" y="9"/>
                    <a:pt x="441" y="9"/>
                  </a:cubicBezTo>
                  <a:cubicBezTo>
                    <a:pt x="383" y="9"/>
                    <a:pt x="383" y="9"/>
                    <a:pt x="383" y="9"/>
                  </a:cubicBezTo>
                  <a:cubicBezTo>
                    <a:pt x="318" y="205"/>
                    <a:pt x="318" y="205"/>
                    <a:pt x="318" y="205"/>
                  </a:cubicBezTo>
                  <a:cubicBezTo>
                    <a:pt x="251" y="9"/>
                    <a:pt x="251" y="9"/>
                    <a:pt x="251" y="9"/>
                  </a:cubicBezTo>
                  <a:lnTo>
                    <a:pt x="196" y="9"/>
                  </a:lnTo>
                  <a:close/>
                  <a:moveTo>
                    <a:pt x="808" y="119"/>
                  </a:moveTo>
                  <a:cubicBezTo>
                    <a:pt x="808" y="6"/>
                    <a:pt x="808" y="6"/>
                    <a:pt x="808" y="6"/>
                  </a:cubicBezTo>
                  <a:cubicBezTo>
                    <a:pt x="872" y="6"/>
                    <a:pt x="872" y="6"/>
                    <a:pt x="872" y="6"/>
                  </a:cubicBezTo>
                  <a:cubicBezTo>
                    <a:pt x="872" y="298"/>
                    <a:pt x="872" y="298"/>
                    <a:pt x="872" y="298"/>
                  </a:cubicBezTo>
                  <a:cubicBezTo>
                    <a:pt x="808" y="298"/>
                    <a:pt x="808" y="298"/>
                    <a:pt x="808" y="298"/>
                  </a:cubicBezTo>
                  <a:cubicBezTo>
                    <a:pt x="808" y="174"/>
                    <a:pt x="808" y="174"/>
                    <a:pt x="808" y="174"/>
                  </a:cubicBezTo>
                  <a:cubicBezTo>
                    <a:pt x="629" y="174"/>
                    <a:pt x="629" y="174"/>
                    <a:pt x="629" y="174"/>
                  </a:cubicBezTo>
                  <a:cubicBezTo>
                    <a:pt x="629" y="298"/>
                    <a:pt x="629" y="298"/>
                    <a:pt x="629" y="298"/>
                  </a:cubicBezTo>
                  <a:cubicBezTo>
                    <a:pt x="565" y="298"/>
                    <a:pt x="565" y="298"/>
                    <a:pt x="565" y="298"/>
                  </a:cubicBezTo>
                  <a:cubicBezTo>
                    <a:pt x="565" y="6"/>
                    <a:pt x="565" y="6"/>
                    <a:pt x="565" y="6"/>
                  </a:cubicBezTo>
                  <a:cubicBezTo>
                    <a:pt x="629" y="6"/>
                    <a:pt x="629" y="6"/>
                    <a:pt x="629" y="6"/>
                  </a:cubicBezTo>
                  <a:cubicBezTo>
                    <a:pt x="629" y="119"/>
                    <a:pt x="629" y="119"/>
                    <a:pt x="629" y="119"/>
                  </a:cubicBezTo>
                  <a:lnTo>
                    <a:pt x="808" y="119"/>
                  </a:lnTo>
                  <a:close/>
                  <a:moveTo>
                    <a:pt x="1020" y="5"/>
                  </a:moveTo>
                  <a:cubicBezTo>
                    <a:pt x="1083" y="5"/>
                    <a:pt x="1083" y="5"/>
                    <a:pt x="1083" y="5"/>
                  </a:cubicBezTo>
                  <a:cubicBezTo>
                    <a:pt x="1083" y="298"/>
                    <a:pt x="1083" y="298"/>
                    <a:pt x="1083" y="298"/>
                  </a:cubicBezTo>
                  <a:cubicBezTo>
                    <a:pt x="1020" y="298"/>
                    <a:pt x="1020" y="298"/>
                    <a:pt x="1020" y="298"/>
                  </a:cubicBezTo>
                  <a:lnTo>
                    <a:pt x="1020" y="5"/>
                  </a:lnTo>
                  <a:close/>
                  <a:moveTo>
                    <a:pt x="1380" y="298"/>
                  </a:moveTo>
                  <a:cubicBezTo>
                    <a:pt x="1316" y="298"/>
                    <a:pt x="1316" y="298"/>
                    <a:pt x="1316" y="298"/>
                  </a:cubicBezTo>
                  <a:cubicBezTo>
                    <a:pt x="1316" y="57"/>
                    <a:pt x="1316" y="57"/>
                    <a:pt x="1316" y="57"/>
                  </a:cubicBezTo>
                  <a:cubicBezTo>
                    <a:pt x="1199" y="57"/>
                    <a:pt x="1199" y="57"/>
                    <a:pt x="1199" y="57"/>
                  </a:cubicBezTo>
                  <a:cubicBezTo>
                    <a:pt x="1199" y="6"/>
                    <a:pt x="1199" y="6"/>
                    <a:pt x="1199" y="6"/>
                  </a:cubicBezTo>
                  <a:cubicBezTo>
                    <a:pt x="1496" y="6"/>
                    <a:pt x="1496" y="6"/>
                    <a:pt x="1496" y="6"/>
                  </a:cubicBezTo>
                  <a:cubicBezTo>
                    <a:pt x="1496" y="57"/>
                    <a:pt x="1496" y="57"/>
                    <a:pt x="1496" y="57"/>
                  </a:cubicBezTo>
                  <a:cubicBezTo>
                    <a:pt x="1380" y="57"/>
                    <a:pt x="1380" y="57"/>
                    <a:pt x="1380" y="57"/>
                  </a:cubicBezTo>
                  <a:lnTo>
                    <a:pt x="1380" y="298"/>
                  </a:lnTo>
                  <a:close/>
                  <a:moveTo>
                    <a:pt x="2613" y="46"/>
                  </a:moveTo>
                  <a:cubicBezTo>
                    <a:pt x="2586" y="73"/>
                    <a:pt x="2571" y="110"/>
                    <a:pt x="2571" y="152"/>
                  </a:cubicBezTo>
                  <a:cubicBezTo>
                    <a:pt x="2571" y="256"/>
                    <a:pt x="2653" y="302"/>
                    <a:pt x="2734" y="302"/>
                  </a:cubicBezTo>
                  <a:cubicBezTo>
                    <a:pt x="2797" y="302"/>
                    <a:pt x="2851" y="265"/>
                    <a:pt x="2851" y="265"/>
                  </a:cubicBezTo>
                  <a:cubicBezTo>
                    <a:pt x="2852" y="264"/>
                    <a:pt x="2852" y="264"/>
                    <a:pt x="2852" y="264"/>
                  </a:cubicBezTo>
                  <a:cubicBezTo>
                    <a:pt x="2828" y="221"/>
                    <a:pt x="2828" y="221"/>
                    <a:pt x="2828" y="221"/>
                  </a:cubicBezTo>
                  <a:cubicBezTo>
                    <a:pt x="2827" y="222"/>
                    <a:pt x="2827" y="222"/>
                    <a:pt x="2827" y="222"/>
                  </a:cubicBezTo>
                  <a:cubicBezTo>
                    <a:pt x="2827" y="222"/>
                    <a:pt x="2792" y="249"/>
                    <a:pt x="2734" y="249"/>
                  </a:cubicBezTo>
                  <a:cubicBezTo>
                    <a:pt x="2683" y="249"/>
                    <a:pt x="2629" y="218"/>
                    <a:pt x="2629" y="151"/>
                  </a:cubicBezTo>
                  <a:cubicBezTo>
                    <a:pt x="2629" y="85"/>
                    <a:pt x="2682" y="50"/>
                    <a:pt x="2734" y="50"/>
                  </a:cubicBezTo>
                  <a:cubicBezTo>
                    <a:pt x="2782" y="50"/>
                    <a:pt x="2826" y="75"/>
                    <a:pt x="2827" y="75"/>
                  </a:cubicBezTo>
                  <a:cubicBezTo>
                    <a:pt x="2828" y="76"/>
                    <a:pt x="2828" y="76"/>
                    <a:pt x="2828" y="76"/>
                  </a:cubicBezTo>
                  <a:cubicBezTo>
                    <a:pt x="2851" y="28"/>
                    <a:pt x="2851" y="28"/>
                    <a:pt x="2851" y="28"/>
                  </a:cubicBezTo>
                  <a:cubicBezTo>
                    <a:pt x="2851" y="28"/>
                    <a:pt x="2802" y="0"/>
                    <a:pt x="2734" y="0"/>
                  </a:cubicBezTo>
                  <a:cubicBezTo>
                    <a:pt x="2686" y="0"/>
                    <a:pt x="2643" y="16"/>
                    <a:pt x="2613" y="46"/>
                  </a:cubicBezTo>
                  <a:moveTo>
                    <a:pt x="3013" y="298"/>
                  </a:moveTo>
                  <a:cubicBezTo>
                    <a:pt x="3042" y="235"/>
                    <a:pt x="3042" y="235"/>
                    <a:pt x="3042" y="235"/>
                  </a:cubicBezTo>
                  <a:cubicBezTo>
                    <a:pt x="3175" y="235"/>
                    <a:pt x="3175" y="235"/>
                    <a:pt x="3175" y="235"/>
                  </a:cubicBezTo>
                  <a:cubicBezTo>
                    <a:pt x="3205" y="298"/>
                    <a:pt x="3205" y="298"/>
                    <a:pt x="3205" y="298"/>
                  </a:cubicBezTo>
                  <a:cubicBezTo>
                    <a:pt x="3285" y="298"/>
                    <a:pt x="3285" y="298"/>
                    <a:pt x="3285" y="298"/>
                  </a:cubicBezTo>
                  <a:cubicBezTo>
                    <a:pt x="3130" y="6"/>
                    <a:pt x="3130" y="6"/>
                    <a:pt x="3130" y="6"/>
                  </a:cubicBezTo>
                  <a:cubicBezTo>
                    <a:pt x="3082" y="6"/>
                    <a:pt x="3082" y="6"/>
                    <a:pt x="3082" y="6"/>
                  </a:cubicBezTo>
                  <a:cubicBezTo>
                    <a:pt x="2937" y="298"/>
                    <a:pt x="2937" y="298"/>
                    <a:pt x="2937" y="298"/>
                  </a:cubicBezTo>
                  <a:lnTo>
                    <a:pt x="3013" y="298"/>
                  </a:lnTo>
                  <a:close/>
                  <a:moveTo>
                    <a:pt x="3108" y="81"/>
                  </a:moveTo>
                  <a:cubicBezTo>
                    <a:pt x="3151" y="185"/>
                    <a:pt x="3151" y="185"/>
                    <a:pt x="3151" y="185"/>
                  </a:cubicBezTo>
                  <a:cubicBezTo>
                    <a:pt x="3065" y="185"/>
                    <a:pt x="3065" y="185"/>
                    <a:pt x="3065" y="185"/>
                  </a:cubicBezTo>
                  <a:lnTo>
                    <a:pt x="3108" y="81"/>
                  </a:lnTo>
                  <a:close/>
                  <a:moveTo>
                    <a:pt x="3379" y="270"/>
                  </a:moveTo>
                  <a:cubicBezTo>
                    <a:pt x="3400" y="222"/>
                    <a:pt x="3400" y="222"/>
                    <a:pt x="3400" y="222"/>
                  </a:cubicBezTo>
                  <a:cubicBezTo>
                    <a:pt x="3400" y="222"/>
                    <a:pt x="3447" y="253"/>
                    <a:pt x="3506" y="253"/>
                  </a:cubicBezTo>
                  <a:cubicBezTo>
                    <a:pt x="3531" y="254"/>
                    <a:pt x="3596" y="248"/>
                    <a:pt x="3596" y="214"/>
                  </a:cubicBezTo>
                  <a:cubicBezTo>
                    <a:pt x="3597" y="146"/>
                    <a:pt x="3370" y="229"/>
                    <a:pt x="3371" y="93"/>
                  </a:cubicBezTo>
                  <a:cubicBezTo>
                    <a:pt x="3372" y="47"/>
                    <a:pt x="3415" y="1"/>
                    <a:pt x="3508" y="2"/>
                  </a:cubicBezTo>
                  <a:cubicBezTo>
                    <a:pt x="3585" y="3"/>
                    <a:pt x="3638" y="33"/>
                    <a:pt x="3638" y="33"/>
                  </a:cubicBezTo>
                  <a:cubicBezTo>
                    <a:pt x="3615" y="78"/>
                    <a:pt x="3615" y="78"/>
                    <a:pt x="3615" y="78"/>
                  </a:cubicBezTo>
                  <a:cubicBezTo>
                    <a:pt x="3615" y="78"/>
                    <a:pt x="3567" y="51"/>
                    <a:pt x="3509" y="50"/>
                  </a:cubicBezTo>
                  <a:cubicBezTo>
                    <a:pt x="3476" y="50"/>
                    <a:pt x="3435" y="59"/>
                    <a:pt x="3435" y="83"/>
                  </a:cubicBezTo>
                  <a:cubicBezTo>
                    <a:pt x="3434" y="154"/>
                    <a:pt x="3661" y="74"/>
                    <a:pt x="3660" y="207"/>
                  </a:cubicBezTo>
                  <a:cubicBezTo>
                    <a:pt x="3659" y="284"/>
                    <a:pt x="3567" y="302"/>
                    <a:pt x="3507" y="301"/>
                  </a:cubicBezTo>
                  <a:cubicBezTo>
                    <a:pt x="3419" y="301"/>
                    <a:pt x="3379" y="270"/>
                    <a:pt x="3379" y="270"/>
                  </a:cubicBezTo>
                </a:path>
              </a:pathLst>
            </a:custGeom>
            <a:solidFill>
              <a:srgbClr val="00A5D9"/>
            </a:solidFill>
            <a:ln>
              <a:noFill/>
            </a:ln>
          </p:spPr>
          <p:txBody>
            <a:bodyPr vert="horz" wrap="square" lIns="91440" tIns="45720" rIns="91440" bIns="45720" numCol="1" anchor="t" anchorCtr="0" compatLnSpc="1">
              <a:prstTxWarp prst="textNoShape">
                <a:avLst/>
              </a:prstTxWarp>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D3122AD7-1DB2-4DC6-BB0C-5783137FF100}"/>
                </a:ext>
              </a:extLst>
            </p:cNvPr>
            <p:cNvCxnSpPr>
              <a:cxnSpLocks/>
            </p:cNvCxnSpPr>
            <p:nvPr userDrawn="1"/>
          </p:nvCxnSpPr>
          <p:spPr>
            <a:xfrm>
              <a:off x="2087592" y="6324074"/>
              <a:ext cx="0" cy="264051"/>
            </a:xfrm>
            <a:prstGeom prst="line">
              <a:avLst/>
            </a:prstGeom>
            <a:noFill/>
            <a:ln w="1905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grpSp>
    </p:spTree>
  </p:cSld>
  <p:clrMap bg1="lt1" tx1="dk1" bg2="lt2" tx2="dk2" accent1="accent1" accent2="accent2" accent3="accent3" accent4="accent4" accent5="accent5" accent6="accent6" hlink="hlink" folHlink="folHlink"/>
  <p:sldLayoutIdLst>
    <p:sldLayoutId id="2147483748" r:id="rId1"/>
    <p:sldLayoutId id="2147483667" r:id="rId2"/>
    <p:sldLayoutId id="2147483666" r:id="rId3"/>
    <p:sldLayoutId id="2147483749" r:id="rId4"/>
    <p:sldLayoutId id="2147483668" r:id="rId5"/>
    <p:sldLayoutId id="2147483669" r:id="rId6"/>
    <p:sldLayoutId id="2147483672" r:id="rId7"/>
    <p:sldLayoutId id="2147483733" r:id="rId8"/>
    <p:sldLayoutId id="2147483695" r:id="rId9"/>
    <p:sldLayoutId id="2147483670" r:id="rId10"/>
    <p:sldLayoutId id="2147483696" r:id="rId11"/>
    <p:sldLayoutId id="2147483697" r:id="rId12"/>
    <p:sldLayoutId id="2147483698" r:id="rId13"/>
    <p:sldLayoutId id="2147483699" r:id="rId14"/>
    <p:sldLayoutId id="2147483664" r:id="rId15"/>
    <p:sldLayoutId id="2147483736" r:id="rId16"/>
    <p:sldLayoutId id="2147483734" r:id="rId17"/>
    <p:sldLayoutId id="2147483728" r:id="rId18"/>
    <p:sldLayoutId id="2147483750" r:id="rId19"/>
  </p:sldLayoutIdLst>
  <mc:AlternateContent xmlns:mc="http://schemas.openxmlformats.org/markup-compatibility/2006">
    <mc:Choice xmlns:p14="http://schemas.microsoft.com/office/powerpoint/2010/main" Requires="p14">
      <p:transition p14:dur="400">
        <p:fade/>
      </p:transition>
    </mc:Choice>
    <mc:Fallback>
      <p:transition>
        <p:fade/>
      </p:transition>
    </mc:Fallback>
  </mc:AlternateContent>
  <p:hf hdr="0" ftr="0" dt="0"/>
  <p:txStyles>
    <p:titleStyle>
      <a:lvl1pPr marL="0" marR="0" indent="0" algn="l" defTabSz="685800" rtl="0" eaLnBrk="1" latinLnBrk="0" hangingPunct="1">
        <a:lnSpc>
          <a:spcPct val="95000"/>
        </a:lnSpc>
        <a:spcBef>
          <a:spcPts val="0"/>
        </a:spcBef>
        <a:spcAft>
          <a:spcPts val="0"/>
        </a:spcAft>
        <a:buClrTx/>
        <a:buSzTx/>
        <a:buFontTx/>
        <a:buNone/>
        <a:tabLst/>
        <a:defRPr sz="2800" b="1" i="0" u="none" strike="noStrike" cap="none" spc="0" baseline="0">
          <a:solidFill>
            <a:schemeClr val="accent1"/>
          </a:solidFill>
          <a:uFillTx/>
          <a:latin typeface="+mj-lt"/>
          <a:ea typeface="Playfair Display Regular"/>
          <a:cs typeface="Playfair Display Regular"/>
          <a:sym typeface="Playfair Display Regular"/>
        </a:defRPr>
      </a:lvl1pPr>
      <a:lvl2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2pPr>
      <a:lvl3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3pPr>
      <a:lvl4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4pPr>
      <a:lvl5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5pPr>
      <a:lvl6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6pPr>
      <a:lvl7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7pPr>
      <a:lvl8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8pPr>
      <a:lvl9pPr marL="0" marR="0" indent="0" algn="l" defTabSz="685800" rtl="0" eaLnBrk="1" latinLnBrk="0" hangingPunct="1">
        <a:lnSpc>
          <a:spcPct val="114000"/>
        </a:lnSpc>
        <a:spcBef>
          <a:spcPts val="0"/>
        </a:spcBef>
        <a:spcAft>
          <a:spcPts val="0"/>
        </a:spcAft>
        <a:buClrTx/>
        <a:buSzTx/>
        <a:buFontTx/>
        <a:buNone/>
        <a:tabLst/>
        <a:defRPr sz="2700" b="0" i="0" u="none" strike="noStrike" cap="none" spc="0" baseline="0">
          <a:solidFill>
            <a:srgbClr val="222222"/>
          </a:solidFill>
          <a:uFillTx/>
          <a:latin typeface="Playfair Display Regular"/>
          <a:ea typeface="Playfair Display Regular"/>
          <a:cs typeface="Playfair Display Regular"/>
          <a:sym typeface="Playfair Display Regular"/>
        </a:defRPr>
      </a:lvl9pPr>
    </p:titleStyle>
    <p:bodyStyle>
      <a:lvl1pPr marL="0" marR="0" indent="0" algn="l" defTabSz="309563" eaLnBrk="1" latinLnBrk="0" hangingPunct="1">
        <a:lnSpc>
          <a:spcPct val="100000"/>
        </a:lnSpc>
        <a:spcBef>
          <a:spcPts val="1000"/>
        </a:spcBef>
        <a:spcAft>
          <a:spcPts val="0"/>
        </a:spcAft>
        <a:buClrTx/>
        <a:buSzPct val="95000"/>
        <a:buFont typeface="Arial" panose="020B0604020202020204" pitchFamily="34" charset="0"/>
        <a:buNone/>
        <a:tabLst/>
        <a:defRPr sz="16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466344" marR="0" indent="-192024" algn="l" defTabSz="309563" eaLnBrk="1" latinLnBrk="0" hangingPunct="1">
        <a:lnSpc>
          <a:spcPct val="100000"/>
        </a:lnSpc>
        <a:spcBef>
          <a:spcPts val="500"/>
        </a:spcBef>
        <a:spcAft>
          <a:spcPts val="0"/>
        </a:spcAft>
        <a:buClrTx/>
        <a:buSzPct val="95000"/>
        <a:buFont typeface="Arial" panose="020B0604020202020204" pitchFamily="34" charset="0"/>
        <a:buChar char="•"/>
        <a:tabLst/>
        <a:defRPr sz="14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740664" marR="0" indent="-192024" algn="l" defTabSz="309563" eaLnBrk="1" latinLnBrk="0" hangingPunct="1">
        <a:lnSpc>
          <a:spcPct val="100000"/>
        </a:lnSpc>
        <a:spcBef>
          <a:spcPts val="500"/>
        </a:spcBef>
        <a:spcAft>
          <a:spcPts val="0"/>
        </a:spcAft>
        <a:buClr>
          <a:schemeClr val="accent1"/>
        </a:buClr>
        <a:buSzPct val="95000"/>
        <a:buFont typeface="Arial" panose="020B0604020202020204" pitchFamily="34" charset="0"/>
        <a:buChar char="•"/>
        <a:tabLst/>
        <a:defRPr sz="14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32803" marR="0" indent="192024" algn="l" defTabSz="243483" eaLnBrk="1" latinLnBrk="0" hangingPunct="1">
        <a:lnSpc>
          <a:spcPct val="100000"/>
        </a:lnSpc>
        <a:spcBef>
          <a:spcPts val="400"/>
        </a:spcBef>
        <a:spcAft>
          <a:spcPts val="0"/>
        </a:spcAft>
        <a:buClrTx/>
        <a:buSzPct val="110000"/>
        <a:buFont typeface="System Font Regular"/>
        <a:buChar char="⎼"/>
        <a:tabLst/>
        <a:defRPr sz="14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1289304" marR="0" indent="-192024" algn="l" defTabSz="309563" eaLnBrk="1" latinLnBrk="0" hangingPunct="1">
        <a:lnSpc>
          <a:spcPct val="100000"/>
        </a:lnSpc>
        <a:spcBef>
          <a:spcPts val="400"/>
        </a:spcBef>
        <a:spcAft>
          <a:spcPts val="0"/>
        </a:spcAft>
        <a:buClrTx/>
        <a:buSzPct val="95000"/>
        <a:buFont typeface="Arial" panose="020B0604020202020204" pitchFamily="34" charset="0"/>
        <a:buChar char="•"/>
        <a:tabLst/>
        <a:defRPr sz="14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1563624" marR="0" indent="-192024" algn="l" defTabSz="309563" eaLnBrk="1" latinLnBrk="0" hangingPunct="1">
        <a:lnSpc>
          <a:spcPct val="100000"/>
        </a:lnSpc>
        <a:spcBef>
          <a:spcPts val="400"/>
        </a:spcBef>
        <a:spcAft>
          <a:spcPts val="0"/>
        </a:spcAft>
        <a:buClrTx/>
        <a:buSzPct val="110000"/>
        <a:buFont typeface="System Font Regular"/>
        <a:buChar char="⎼"/>
        <a:tabLst/>
        <a:defRPr sz="1400" b="0" i="0" u="none" strike="noStrike" cap="none" spc="0" baseline="0">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Neue"/>
        </a:defRPr>
      </a:lvl6pPr>
      <a:lvl7pPr marL="1837944" marR="0" indent="-192024" algn="l" defTabSz="309563" eaLnBrk="1" latinLnBrk="0" hangingPunct="1">
        <a:lnSpc>
          <a:spcPct val="100000"/>
        </a:lnSpc>
        <a:spcBef>
          <a:spcPts val="500"/>
        </a:spcBef>
        <a:spcAft>
          <a:spcPts val="0"/>
        </a:spcAft>
        <a:buClrTx/>
        <a:buSzPct val="95000"/>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7pPr>
      <a:lvl8pPr marL="1905000" marR="0" indent="-238125" algn="l" defTabSz="309563" eaLnBrk="1" latinLnBrk="0" hangingPunct="1">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eaLnBrk="1" latinLnBrk="0" hangingPunct="1">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84C910A-12B0-4163-83F9-CDB65494EF18}"/>
              </a:ext>
            </a:extLst>
          </p:cNvPr>
          <p:cNvSpPr>
            <a:spLocks noGrp="1"/>
          </p:cNvSpPr>
          <p:nvPr>
            <p:ph type="title"/>
          </p:nvPr>
        </p:nvSpPr>
        <p:spPr>
          <a:xfrm>
            <a:off x="744220" y="4357141"/>
            <a:ext cx="5509264" cy="789247"/>
          </a:xfrm>
        </p:spPr>
        <p:txBody>
          <a:bodyPr>
            <a:normAutofit fontScale="90000"/>
          </a:bodyPr>
          <a:lstStyle/>
          <a:p>
            <a:r>
              <a:rPr lang="en-US" b="1" i="0">
                <a:solidFill>
                  <a:srgbClr val="242424"/>
                </a:solidFill>
                <a:effectLst/>
                <a:latin typeface="Roboto" panose="02000000000000000000" pitchFamily="2" charset="0"/>
              </a:rPr>
              <a:t>Nicole </a:t>
            </a:r>
            <a:r>
              <a:rPr lang="en-US" b="1" i="0" err="1">
                <a:solidFill>
                  <a:srgbClr val="242424"/>
                </a:solidFill>
                <a:effectLst/>
                <a:latin typeface="Roboto" panose="02000000000000000000" pitchFamily="2" charset="0"/>
              </a:rPr>
              <a:t>Erb</a:t>
            </a:r>
            <a:r>
              <a:rPr lang="en-US" b="1" i="0">
                <a:solidFill>
                  <a:srgbClr val="242424"/>
                </a:solidFill>
                <a:effectLst/>
                <a:latin typeface="Roboto" panose="02000000000000000000" pitchFamily="2" charset="0"/>
              </a:rPr>
              <a:t> &amp; Britt Mosman</a:t>
            </a:r>
            <a:br>
              <a:rPr lang="en-US" b="1" i="0">
                <a:solidFill>
                  <a:srgbClr val="242424"/>
                </a:solidFill>
                <a:effectLst/>
                <a:latin typeface="Roboto" panose="02000000000000000000" pitchFamily="2" charset="0"/>
              </a:rPr>
            </a:br>
            <a:br>
              <a:rPr lang="en-US" b="1" i="0">
                <a:solidFill>
                  <a:srgbClr val="242424"/>
                </a:solidFill>
                <a:effectLst/>
                <a:latin typeface="Roboto" panose="02000000000000000000" pitchFamily="2" charset="0"/>
              </a:rPr>
            </a:br>
            <a:br>
              <a:rPr lang="en-US" b="1" i="0">
                <a:solidFill>
                  <a:srgbClr val="242424"/>
                </a:solidFill>
                <a:effectLst/>
                <a:latin typeface="Roboto" panose="02000000000000000000" pitchFamily="2" charset="0"/>
              </a:rPr>
            </a:br>
            <a:br>
              <a:rPr lang="en-US" b="1" i="0">
                <a:solidFill>
                  <a:srgbClr val="242424"/>
                </a:solidFill>
                <a:effectLst/>
                <a:latin typeface="Roboto" panose="02000000000000000000" pitchFamily="2" charset="0"/>
              </a:rPr>
            </a:br>
            <a:br>
              <a:rPr lang="en-US" b="1" i="0">
                <a:solidFill>
                  <a:srgbClr val="242424"/>
                </a:solidFill>
                <a:effectLst/>
                <a:latin typeface="Roboto" panose="02000000000000000000" pitchFamily="2" charset="0"/>
              </a:rPr>
            </a:br>
            <a:br>
              <a:rPr lang="en-US" b="1" i="0">
                <a:solidFill>
                  <a:srgbClr val="242424"/>
                </a:solidFill>
                <a:effectLst/>
                <a:latin typeface="Roboto" panose="02000000000000000000" pitchFamily="2" charset="0"/>
              </a:rPr>
            </a:br>
            <a:endParaRPr lang="en-US" b="0">
              <a:solidFill>
                <a:srgbClr val="FF0000"/>
              </a:solidFill>
            </a:endParaRPr>
          </a:p>
        </p:txBody>
      </p:sp>
      <p:sp>
        <p:nvSpPr>
          <p:cNvPr id="15" name="Text Placeholder 14">
            <a:extLst>
              <a:ext uri="{FF2B5EF4-FFF2-40B4-BE49-F238E27FC236}">
                <a16:creationId xmlns:a16="http://schemas.microsoft.com/office/drawing/2014/main" id="{8DAD3610-77F3-4B15-B1DE-00080D085636}"/>
              </a:ext>
            </a:extLst>
          </p:cNvPr>
          <p:cNvSpPr>
            <a:spLocks noGrp="1"/>
          </p:cNvSpPr>
          <p:nvPr>
            <p:ph type="body" sz="quarter" idx="10"/>
          </p:nvPr>
        </p:nvSpPr>
        <p:spPr>
          <a:xfrm>
            <a:off x="744220" y="1711612"/>
            <a:ext cx="4398716" cy="1905052"/>
          </a:xfrm>
        </p:spPr>
        <p:txBody>
          <a:bodyPr/>
          <a:lstStyle/>
          <a:p>
            <a:r>
              <a:rPr lang="en-US" sz="3200" b="1" i="0">
                <a:solidFill>
                  <a:srgbClr val="242424"/>
                </a:solidFill>
                <a:effectLst/>
                <a:latin typeface="Roboto" panose="02000000000000000000" pitchFamily="2" charset="0"/>
              </a:rPr>
              <a:t>Policy and Enforcement: What to Expect Under the Trump Administration</a:t>
            </a:r>
            <a:endParaRPr lang="en-US" sz="3200"/>
          </a:p>
        </p:txBody>
      </p:sp>
      <p:sp>
        <p:nvSpPr>
          <p:cNvPr id="2" name="Text Placeholder 1">
            <a:extLst>
              <a:ext uri="{FF2B5EF4-FFF2-40B4-BE49-F238E27FC236}">
                <a16:creationId xmlns:a16="http://schemas.microsoft.com/office/drawing/2014/main" id="{FCDD162D-857A-499A-9415-6662FDB6C8D8}"/>
              </a:ext>
            </a:extLst>
          </p:cNvPr>
          <p:cNvSpPr>
            <a:spLocks noGrp="1"/>
          </p:cNvSpPr>
          <p:nvPr>
            <p:ph type="body" sz="quarter" idx="13"/>
          </p:nvPr>
        </p:nvSpPr>
        <p:spPr/>
        <p:txBody>
          <a:bodyPr/>
          <a:lstStyle/>
          <a:p>
            <a:r>
              <a:rPr lang="en-US"/>
              <a:t>February 11, 2025</a:t>
            </a:r>
          </a:p>
        </p:txBody>
      </p:sp>
      <p:pic>
        <p:nvPicPr>
          <p:cNvPr id="4" name="Picture 3">
            <a:extLst>
              <a:ext uri="{FF2B5EF4-FFF2-40B4-BE49-F238E27FC236}">
                <a16:creationId xmlns:a16="http://schemas.microsoft.com/office/drawing/2014/main" id="{5F4AC258-751A-45A0-A793-5A43FB0A3B84}"/>
              </a:ext>
            </a:extLst>
          </p:cNvPr>
          <p:cNvPicPr>
            <a:picLocks noChangeAspect="1"/>
          </p:cNvPicPr>
          <p:nvPr/>
        </p:nvPicPr>
        <p:blipFill>
          <a:blip r:embed="rId3"/>
          <a:stretch>
            <a:fillRect/>
          </a:stretch>
        </p:blipFill>
        <p:spPr>
          <a:xfrm>
            <a:off x="7244593" y="2272221"/>
            <a:ext cx="3854135" cy="38391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978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10</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a:t>US special envoy to Russia and Ukraine Keith Kellogg said that the US is considering use of sanctions in Russia’s energy sector to significantly step up the pressure on Russia to end the war in Ukraine. Plan is under discussion and may be revealed soon.</a:t>
            </a:r>
          </a:p>
          <a:p>
            <a:pPr marL="285750" indent="-285750">
              <a:buFont typeface="Arial" panose="020B0604020202020204" pitchFamily="34" charset="0"/>
              <a:buChar char="•"/>
            </a:pPr>
            <a:r>
              <a:rPr lang="en-US"/>
              <a:t>In the near term, we could see additions and removals of specific Russia sanctions designations as a bargaining chip with Russia and Ukraine, though enforcement may be hampered by the dissolution of Task Force </a:t>
            </a:r>
            <a:r>
              <a:rPr lang="en-US" err="1"/>
              <a:t>KleptoCapture</a:t>
            </a:r>
            <a:r>
              <a:rPr lang="en-US"/>
              <a:t> and the general reorientation of DOJ enforcement priorities towards cartels and transnational criminal organizations.  </a:t>
            </a:r>
          </a:p>
          <a:p>
            <a:pPr marL="285750" indent="-285750">
              <a:buFont typeface="Arial" panose="020B0604020202020204" pitchFamily="34" charset="0"/>
              <a:buChar char="•"/>
            </a:pPr>
            <a:r>
              <a:rPr lang="en-US"/>
              <a:t>If there is some sort of resolution in Ukraine, it is likely that some of the Russia sanctions and export controls will be lifted.  </a:t>
            </a:r>
          </a:p>
          <a:p>
            <a:pPr marL="285750" indent="-285750">
              <a:buFont typeface="Arial" panose="020B0604020202020204" pitchFamily="34" charset="0"/>
              <a:buChar char="•"/>
            </a:pPr>
            <a:r>
              <a:rPr lang="en-US"/>
              <a:t>To the extent the EU and other allies continue to support Ukraine, we could see the deterioration of the coordinated multilateral control regime (</a:t>
            </a:r>
            <a:r>
              <a:rPr lang="en-US" i="1"/>
              <a:t>e.g.</a:t>
            </a:r>
            <a:r>
              <a:rPr lang="en-US"/>
              <a:t>, Common High Priority List).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t>Potential for sanctions relief pending a resolution in Ukraine, though this may affect multilateral programs</a:t>
            </a:r>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Russia</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95555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11</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a:t>International Cartels – </a:t>
            </a:r>
          </a:p>
          <a:p>
            <a:pPr marL="754380" lvl="1" indent="-285750"/>
            <a:r>
              <a:rPr lang="en-US" sz="1600"/>
              <a:t>January 20, 2025 – EO initiating process for FTO, SDGT designations of cartels and transnational criminal organizations</a:t>
            </a:r>
          </a:p>
          <a:p>
            <a:pPr marL="754380" lvl="1" indent="-285750"/>
            <a:r>
              <a:rPr lang="en-US" sz="1600"/>
              <a:t>February 3, 2025 – Recommendations were due</a:t>
            </a:r>
          </a:p>
          <a:p>
            <a:pPr marL="285750" indent="-285750">
              <a:buFont typeface="Arial" panose="020B0604020202020204" pitchFamily="34" charset="0"/>
              <a:buChar char="•"/>
            </a:pPr>
            <a:r>
              <a:rPr lang="en-US"/>
              <a:t>Cuba – </a:t>
            </a:r>
          </a:p>
          <a:p>
            <a:pPr marL="754380" lvl="1" indent="-285750"/>
            <a:r>
              <a:rPr lang="en-US" sz="1600"/>
              <a:t>January 20, 2025 – EO revoking rescission of Cuba’s designation as a State Sponsor of Terrorism</a:t>
            </a:r>
          </a:p>
          <a:p>
            <a:pPr marL="285750" indent="-285750">
              <a:buFont typeface="Arial" panose="020B0604020202020204" pitchFamily="34" charset="0"/>
              <a:buChar char="•"/>
            </a:pPr>
            <a:r>
              <a:rPr lang="en-US"/>
              <a:t>Venezuela –</a:t>
            </a:r>
          </a:p>
          <a:p>
            <a:pPr marL="754380" lvl="1" indent="-285750"/>
            <a:r>
              <a:rPr lang="en-US" sz="1600"/>
              <a:t>US seizure of second Maduro regime aircraft, with Sec’y of State Rubio stating the “sanctions are going to be applied and reinforced.”</a:t>
            </a:r>
          </a:p>
          <a:p>
            <a:pPr marL="754380" lvl="1" indent="-285750"/>
            <a:r>
              <a:rPr lang="en-US" sz="1600"/>
              <a:t>Reported reconsideration of Venezuelan sanctions waiver for Chevron and authorizations for European oil companies</a:t>
            </a:r>
          </a:p>
          <a:p>
            <a:pPr marL="285750" indent="-285750">
              <a:buFont typeface="Arial" panose="020B0604020202020204" pitchFamily="34" charset="0"/>
              <a:buChar char="•"/>
            </a:pPr>
            <a:r>
              <a:rPr lang="en-US"/>
              <a:t>Rubio has described Venezuela, Nicaragua and Cuba as “enemies of humanity”</a:t>
            </a:r>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a:xfrm>
            <a:off x="951965" y="1660405"/>
            <a:ext cx="10489561" cy="328612"/>
          </a:xfrm>
        </p:spPr>
        <p:txBody>
          <a:bodyPr/>
          <a:lstStyle/>
          <a:p>
            <a:r>
              <a:rPr lang="en-US"/>
              <a:t>Increased sanctions on cartels; reversal of Cuba sanctions relief; review of Venezuela sanctions</a:t>
            </a:r>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Latin America</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69304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12</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a:t>We will continue to see an aggressive use of sanctions, export controls, and tariffs.  </a:t>
            </a:r>
          </a:p>
          <a:p>
            <a:pPr marL="285750" indent="-285750">
              <a:buFont typeface="Arial" panose="020B0604020202020204" pitchFamily="34" charset="0"/>
              <a:buChar char="•"/>
            </a:pPr>
            <a:r>
              <a:rPr lang="en-US"/>
              <a:t>Trump has taken a strong rhetorical posture vis-à-vis trade with China, and any overall retreat from the high-visibility export controls targeting the PRC (e.g., the semiconductor and advanced computing controls) is unlikely.  </a:t>
            </a:r>
          </a:p>
          <a:p>
            <a:pPr marL="285750" indent="-285750">
              <a:buFont typeface="Arial" panose="020B0604020202020204" pitchFamily="34" charset="0"/>
              <a:buChar char="•"/>
            </a:pPr>
            <a:r>
              <a:rPr lang="en-US"/>
              <a:t>Trump has called the recent </a:t>
            </a:r>
            <a:r>
              <a:rPr lang="en-US" err="1"/>
              <a:t>DeepSeek</a:t>
            </a:r>
            <a:r>
              <a:rPr lang="en-US"/>
              <a:t> AI model a “wake-up call” and semiconductor export controls are likely top of mind.</a:t>
            </a:r>
          </a:p>
          <a:p>
            <a:pPr marL="285750" indent="-285750">
              <a:buFont typeface="Arial" panose="020B0604020202020204" pitchFamily="34" charset="0"/>
              <a:buChar char="•"/>
            </a:pPr>
            <a:r>
              <a:rPr lang="en-US"/>
              <a:t>However, semiconductors are also an area where U.S. companies have urged greater attention to their competitive position when crafting controls and negotiating with allies, so this is potentially a spot where appeals to Trump could result in more permissive permitting.   </a:t>
            </a:r>
          </a:p>
          <a:p>
            <a:pPr marL="285750" indent="-285750">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t>China is likely to be a target of aggressive trade measures across the board, especially in technology</a:t>
            </a:r>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China</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55728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08751-94BB-4611-BF93-3940D162E777}"/>
              </a:ext>
            </a:extLst>
          </p:cNvPr>
          <p:cNvSpPr>
            <a:spLocks noGrp="1"/>
          </p:cNvSpPr>
          <p:nvPr>
            <p:ph type="sldNum" sz="quarter" idx="10"/>
          </p:nvPr>
        </p:nvSpPr>
        <p:spPr/>
        <p:txBody>
          <a:bodyPr/>
          <a:lstStyle/>
          <a:p>
            <a:fld id="{86CB4B4D-7CA3-9044-876B-883B54F8677D}" type="slidenum">
              <a:rPr lang="en-US" smtClean="0"/>
              <a:pPr/>
              <a:t>13</a:t>
            </a:fld>
            <a:endParaRPr lang="en-US"/>
          </a:p>
        </p:txBody>
      </p:sp>
      <p:sp>
        <p:nvSpPr>
          <p:cNvPr id="3" name="Text Placeholder 2">
            <a:extLst>
              <a:ext uri="{FF2B5EF4-FFF2-40B4-BE49-F238E27FC236}">
                <a16:creationId xmlns:a16="http://schemas.microsoft.com/office/drawing/2014/main" id="{CDE45ABC-A4DD-456D-912D-C96E07CBEB4D}"/>
              </a:ext>
            </a:extLst>
          </p:cNvPr>
          <p:cNvSpPr>
            <a:spLocks noGrp="1"/>
          </p:cNvSpPr>
          <p:nvPr>
            <p:ph type="body" sz="quarter" idx="11"/>
          </p:nvPr>
        </p:nvSpPr>
        <p:spPr/>
        <p:txBody>
          <a:bodyPr/>
          <a:lstStyle/>
          <a:p>
            <a:pPr marL="285750" indent="-285750">
              <a:buFont typeface="Arial" panose="020B0604020202020204" pitchFamily="34" charset="0"/>
              <a:buChar char="•"/>
            </a:pPr>
            <a:r>
              <a:rPr lang="en-US"/>
              <a:t>Enforcement by the numbers.</a:t>
            </a:r>
          </a:p>
          <a:p>
            <a:pPr marL="285750" indent="-285750">
              <a:buFont typeface="Arial" panose="020B0604020202020204" pitchFamily="34" charset="0"/>
              <a:buChar char="•"/>
            </a:pPr>
            <a:r>
              <a:rPr lang="en-US"/>
              <a:t>In his America First Trade Policy, President Trump ordered a review and recommendations regarding export control enforcement policies and practices.</a:t>
            </a:r>
          </a:p>
          <a:p>
            <a:pPr marL="285750" indent="-285750">
              <a:buFont typeface="Arial" panose="020B0604020202020204" pitchFamily="34" charset="0"/>
              <a:buChar char="•"/>
            </a:pPr>
            <a:r>
              <a:rPr lang="en-US"/>
              <a:t>Attorney General Bondi’s Memoranda prioritize the total elimination of cartels and TCOs and mandate the Department of Justice’s MLARS and FCPA Unit to prioritize the same. </a:t>
            </a:r>
          </a:p>
          <a:p>
            <a:pPr marL="285750" indent="-285750">
              <a:buFont typeface="Arial" panose="020B0604020202020204" pitchFamily="34" charset="0"/>
              <a:buChar char="•"/>
            </a:pPr>
            <a:r>
              <a:rPr lang="en-US"/>
              <a:t>Although the National Security Division (NSD)’s Corporate Enforcement Unit and DOJ’s Task Force </a:t>
            </a:r>
            <a:r>
              <a:rPr lang="en-US" err="1"/>
              <a:t>KleptoCapture</a:t>
            </a:r>
            <a:r>
              <a:rPr lang="en-US"/>
              <a:t> were disbanded, there is no mandate to discontinue investigations into corporate actors for violations of sanctions and export controls, and we expect to see robust enforcement, particularly in the context of cartels/TCOs, Iran and China.</a:t>
            </a:r>
          </a:p>
          <a:p>
            <a:pPr marL="285750" indent="-285750">
              <a:buFont typeface="Arial" panose="020B0604020202020204" pitchFamily="34" charset="0"/>
              <a:buChar char="•"/>
            </a:pPr>
            <a:r>
              <a:rPr lang="en-US"/>
              <a:t>Interagency cooperation between DOJ and relevant regulators, including FinCEN, OFAC, and BIS is expected to continue, but advance coordination with Congress and coalition building across allies may be lower priorities.</a:t>
            </a:r>
          </a:p>
        </p:txBody>
      </p:sp>
      <p:sp>
        <p:nvSpPr>
          <p:cNvPr id="4" name="Text Placeholder 3">
            <a:extLst>
              <a:ext uri="{FF2B5EF4-FFF2-40B4-BE49-F238E27FC236}">
                <a16:creationId xmlns:a16="http://schemas.microsoft.com/office/drawing/2014/main" id="{D480E7E9-804A-493A-8A9D-98A5EEDB66BE}"/>
              </a:ext>
            </a:extLst>
          </p:cNvPr>
          <p:cNvSpPr>
            <a:spLocks noGrp="1"/>
          </p:cNvSpPr>
          <p:nvPr>
            <p:ph type="body" sz="quarter" idx="12"/>
          </p:nvPr>
        </p:nvSpPr>
        <p:spPr/>
        <p:txBody>
          <a:bodyPr/>
          <a:lstStyle/>
          <a:p>
            <a:r>
              <a:rPr lang="en-US"/>
              <a:t>Shifting US enforcement priorities to international cartels/TCOs, Iran, and China.  </a:t>
            </a:r>
          </a:p>
        </p:txBody>
      </p:sp>
      <p:sp>
        <p:nvSpPr>
          <p:cNvPr id="5" name="Title 4">
            <a:extLst>
              <a:ext uri="{FF2B5EF4-FFF2-40B4-BE49-F238E27FC236}">
                <a16:creationId xmlns:a16="http://schemas.microsoft.com/office/drawing/2014/main" id="{63ED88C9-01FE-4759-AF5F-F492F80FFA7B}"/>
              </a:ext>
            </a:extLst>
          </p:cNvPr>
          <p:cNvSpPr>
            <a:spLocks noGrp="1"/>
          </p:cNvSpPr>
          <p:nvPr>
            <p:ph type="title"/>
          </p:nvPr>
        </p:nvSpPr>
        <p:spPr/>
        <p:txBody>
          <a:bodyPr/>
          <a:lstStyle/>
          <a:p>
            <a:r>
              <a:rPr lang="en-US"/>
              <a:t>Enforcement</a:t>
            </a:r>
          </a:p>
        </p:txBody>
      </p:sp>
      <p:sp>
        <p:nvSpPr>
          <p:cNvPr id="6" name="Text Placeholder 5">
            <a:extLst>
              <a:ext uri="{FF2B5EF4-FFF2-40B4-BE49-F238E27FC236}">
                <a16:creationId xmlns:a16="http://schemas.microsoft.com/office/drawing/2014/main" id="{53B85720-C2AC-4F4E-86BE-2FE2D9D6C412}"/>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69083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83F2-2E23-4BC6-915C-3EBB30BEE311}"/>
              </a:ext>
            </a:extLst>
          </p:cNvPr>
          <p:cNvSpPr>
            <a:spLocks noGrp="1"/>
          </p:cNvSpPr>
          <p:nvPr>
            <p:ph type="title"/>
          </p:nvPr>
        </p:nvSpPr>
        <p:spPr/>
        <p:txBody>
          <a:bodyPr/>
          <a:lstStyle/>
          <a:p>
            <a:r>
              <a:rPr lang="en-US"/>
              <a:t>Nicole Erb</a:t>
            </a:r>
          </a:p>
        </p:txBody>
      </p:sp>
      <p:pic>
        <p:nvPicPr>
          <p:cNvPr id="9" name="Picture Placeholder 7">
            <a:extLst>
              <a:ext uri="{FF2B5EF4-FFF2-40B4-BE49-F238E27FC236}">
                <a16:creationId xmlns:a16="http://schemas.microsoft.com/office/drawing/2014/main" id="{6CE4DD5B-2539-4370-8BAA-3873844E5B90}"/>
              </a:ext>
            </a:extLst>
          </p:cNvPr>
          <p:cNvPicPr>
            <a:picLocks noGrp="1"/>
          </p:cNvPicPr>
          <p:nvPr>
            <p:ph type="pic" sz="quarter" idx="13"/>
          </p:nvPr>
        </p:nvPicPr>
        <p:blipFill>
          <a:blip r:embed="rId2" cstate="print">
            <a:extLst>
              <a:ext uri="{28A0092B-C50C-407E-A947-70E740481C1C}">
                <a14:useLocalDpi xmlns:a14="http://schemas.microsoft.com/office/drawing/2010/main" val="0"/>
              </a:ext>
            </a:extLst>
          </a:blip>
          <a:srcRect l="1490" r="1490"/>
          <a:stretch/>
        </p:blipFill>
        <p:spPr>
          <a:xfrm>
            <a:off x="9354152" y="719818"/>
            <a:ext cx="1885883" cy="1179576"/>
          </a:xfrm>
        </p:spPr>
      </p:pic>
      <p:sp>
        <p:nvSpPr>
          <p:cNvPr id="4" name="Text Placeholder 17">
            <a:extLst>
              <a:ext uri="{FF2B5EF4-FFF2-40B4-BE49-F238E27FC236}">
                <a16:creationId xmlns:a16="http://schemas.microsoft.com/office/drawing/2014/main" id="{6C334FFD-0DD4-4B5C-9B07-2C87BDB9A39B}"/>
              </a:ext>
            </a:extLst>
          </p:cNvPr>
          <p:cNvSpPr>
            <a:spLocks noGrp="1"/>
          </p:cNvSpPr>
          <p:nvPr>
            <p:ph type="body" sz="quarter" idx="15"/>
          </p:nvPr>
        </p:nvSpPr>
        <p:spPr/>
        <p:txBody>
          <a:bodyPr/>
          <a:lstStyle/>
          <a:p>
            <a:r>
              <a:rPr lang="en-US"/>
              <a:t>Partner, Washington, DC</a:t>
            </a:r>
          </a:p>
          <a:p>
            <a:r>
              <a:rPr lang="en-US"/>
              <a:t>International Trade</a:t>
            </a:r>
          </a:p>
        </p:txBody>
      </p:sp>
      <p:sp>
        <p:nvSpPr>
          <p:cNvPr id="5" name="Text Placeholder 19">
            <a:extLst>
              <a:ext uri="{FF2B5EF4-FFF2-40B4-BE49-F238E27FC236}">
                <a16:creationId xmlns:a16="http://schemas.microsoft.com/office/drawing/2014/main" id="{039C09AD-E089-48FE-BEC9-5981BAF605BE}"/>
              </a:ext>
            </a:extLst>
          </p:cNvPr>
          <p:cNvSpPr>
            <a:spLocks noGrp="1"/>
          </p:cNvSpPr>
          <p:nvPr>
            <p:ph type="body" sz="quarter" idx="16"/>
          </p:nvPr>
        </p:nvSpPr>
        <p:spPr/>
        <p:txBody>
          <a:bodyPr/>
          <a:lstStyle/>
          <a:p>
            <a:r>
              <a:rPr lang="de-DE"/>
              <a:t>+1 202 626 3694</a:t>
            </a:r>
          </a:p>
          <a:p>
            <a:r>
              <a:rPr lang="de-DE"/>
              <a:t>nerb@whitecase.com</a:t>
            </a:r>
          </a:p>
        </p:txBody>
      </p:sp>
      <p:sp>
        <p:nvSpPr>
          <p:cNvPr id="6" name="Text Placeholder 4">
            <a:extLst>
              <a:ext uri="{FF2B5EF4-FFF2-40B4-BE49-F238E27FC236}">
                <a16:creationId xmlns:a16="http://schemas.microsoft.com/office/drawing/2014/main" id="{FB74B59F-4DFA-4C98-8390-C3B771E5913C}"/>
              </a:ext>
            </a:extLst>
          </p:cNvPr>
          <p:cNvSpPr>
            <a:spLocks noGrp="1"/>
          </p:cNvSpPr>
          <p:nvPr>
            <p:ph type="body" sz="quarter" idx="17"/>
          </p:nvPr>
        </p:nvSpPr>
        <p:spPr/>
        <p:txBody>
          <a:bodyPr/>
          <a:lstStyle/>
          <a:p>
            <a:pPr marL="0" lvl="1" indent="0">
              <a:lnSpc>
                <a:spcPts val="1100"/>
              </a:lnSpc>
              <a:spcBef>
                <a:spcPts val="1000"/>
              </a:spcBef>
              <a:buNone/>
            </a:pPr>
            <a:r>
              <a:rPr lang="en-US" sz="1100" b="1">
                <a:solidFill>
                  <a:srgbClr val="E87D1E"/>
                </a:solidFill>
              </a:rPr>
              <a:t>Practice</a:t>
            </a:r>
          </a:p>
          <a:p>
            <a:r>
              <a:rPr lang="en-US" sz="1100"/>
              <a:t>Nicole Erb co-leads the Economic Sanctions &amp; Export Controls practice at White &amp; Case LLP. She represents clients in complex transnational litigation matters, civil and criminal government investigations, voluntary self-disclosures, internal audits and investigations, compliance, licensing, unblocking and delisting requests, and other enforcement and regulatory matters. Her clients comprise foreign states and their state-owned entities, foreign central banks, transitional governments and their state-owned entities, international organizations, international financial institutions, and multinational corporations throughout the Americas, Europe, the Middle East, Africa and Asia.</a:t>
            </a:r>
          </a:p>
          <a:p>
            <a:r>
              <a:rPr lang="en-US" sz="1100"/>
              <a:t>Clients benefit from Nicole's skill and experience in navigating complex, multijurisdictional disputes in federal and state courts at all levels, and in negotiating historic bilateral agreements with the United States. Her litigation matters typically involve questions under the Foreign Sovereign Immunities Act (FSIA), the International Organizations Immunities Act (IOIA), the Anti-Terrorism Act (ATA), the Alien Tort Statute (ATS), the Terrorism Risk Insurance Act (TRIA), the International Emergency Economic Powers Act (IEEPA), the Trading With the Enemy Act (TWEA), US executive orders and sanctions authorities, and the act of state and political question doctrines.</a:t>
            </a:r>
          </a:p>
          <a:p>
            <a:r>
              <a:rPr lang="en-US" sz="1100"/>
              <a:t>Nicole routinely represents clients before the Department of the Treasury's Office of Foreign Assets Control (OFAC), the Department of Justice, and the Department of State. She advises clients on US sanctions relating to, among others, Russia, Ukraine, Iran, Venezuela, Cuba, Nicaragua, North Korea, and Syria. </a:t>
            </a:r>
          </a:p>
          <a:p>
            <a:pPr marL="0" lvl="1" indent="0">
              <a:buNone/>
            </a:pPr>
            <a:endParaRPr lang="en-US" sz="1100">
              <a:solidFill>
                <a:srgbClr val="080808"/>
              </a:solidFill>
              <a:latin typeface="Arial"/>
            </a:endParaRPr>
          </a:p>
          <a:p>
            <a:pPr marL="0" marR="0" lvl="1" indent="0" algn="l" defTabSz="309563"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lang="en-US" sz="1100" b="1">
              <a:solidFill>
                <a:srgbClr val="E87D1E"/>
              </a:solidFill>
            </a:endParaRPr>
          </a:p>
        </p:txBody>
      </p:sp>
      <p:sp>
        <p:nvSpPr>
          <p:cNvPr id="7" name="Slide Number Placeholder 6">
            <a:extLst>
              <a:ext uri="{FF2B5EF4-FFF2-40B4-BE49-F238E27FC236}">
                <a16:creationId xmlns:a16="http://schemas.microsoft.com/office/drawing/2014/main" id="{8A0F8FFC-E735-4522-ADA8-AB69E419BA6D}"/>
              </a:ext>
            </a:extLst>
          </p:cNvPr>
          <p:cNvSpPr>
            <a:spLocks noGrp="1"/>
          </p:cNvSpPr>
          <p:nvPr>
            <p:ph type="sldNum" sz="quarter" idx="10"/>
          </p:nvPr>
        </p:nvSpPr>
        <p:spPr>
          <a:xfrm>
            <a:off x="10155672" y="6412951"/>
            <a:ext cx="218008" cy="225703"/>
          </a:xfrm>
        </p:spPr>
        <p:txBody>
          <a:bodyPr/>
          <a:lstStyle/>
          <a:p>
            <a:fld id="{61725F0F-8268-4E7E-93B1-FCE498FD6D13}" type="slidenum">
              <a:rPr lang="en-US" smtClean="0"/>
              <a:t>2</a:t>
            </a:fld>
            <a:endParaRPr lang="en-US"/>
          </a:p>
        </p:txBody>
      </p:sp>
    </p:spTree>
    <p:extLst>
      <p:ext uri="{BB962C8B-B14F-4D97-AF65-F5344CB8AC3E}">
        <p14:creationId xmlns:p14="http://schemas.microsoft.com/office/powerpoint/2010/main" val="331418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83F2-2E23-4BC6-915C-3EBB30BEE311}"/>
              </a:ext>
            </a:extLst>
          </p:cNvPr>
          <p:cNvSpPr>
            <a:spLocks noGrp="1"/>
          </p:cNvSpPr>
          <p:nvPr>
            <p:ph type="title"/>
          </p:nvPr>
        </p:nvSpPr>
        <p:spPr/>
        <p:txBody>
          <a:bodyPr/>
          <a:lstStyle/>
          <a:p>
            <a:r>
              <a:rPr lang="en-US"/>
              <a:t>Britt Mosman</a:t>
            </a:r>
          </a:p>
        </p:txBody>
      </p:sp>
      <p:pic>
        <p:nvPicPr>
          <p:cNvPr id="9" name="Picture Placeholder 8">
            <a:extLst>
              <a:ext uri="{FF2B5EF4-FFF2-40B4-BE49-F238E27FC236}">
                <a16:creationId xmlns:a16="http://schemas.microsoft.com/office/drawing/2014/main" id="{6CE4DD5B-2539-4370-8BAA-3873844E5B90}"/>
              </a:ext>
            </a:extLst>
          </p:cNvPr>
          <p:cNvPicPr>
            <a:picLocks noGrp="1"/>
          </p:cNvPicPr>
          <p:nvPr>
            <p:ph type="pic" sz="quarter" idx="13"/>
          </p:nvPr>
        </p:nvPicPr>
        <p:blipFill>
          <a:blip r:embed="rId2" cstate="print">
            <a:extLst>
              <a:ext uri="{28A0092B-C50C-407E-A947-70E740481C1C}">
                <a14:useLocalDpi xmlns:a14="http://schemas.microsoft.com/office/drawing/2010/main" val="0"/>
              </a:ext>
            </a:extLst>
          </a:blip>
          <a:srcRect t="270" b="270"/>
          <a:stretch>
            <a:fillRect/>
          </a:stretch>
        </p:blipFill>
        <p:spPr>
          <a:xfrm>
            <a:off x="9354152" y="719818"/>
            <a:ext cx="1885883" cy="1179576"/>
          </a:xfrm>
        </p:spPr>
      </p:pic>
      <p:sp>
        <p:nvSpPr>
          <p:cNvPr id="4" name="Text Placeholder 3">
            <a:extLst>
              <a:ext uri="{FF2B5EF4-FFF2-40B4-BE49-F238E27FC236}">
                <a16:creationId xmlns:a16="http://schemas.microsoft.com/office/drawing/2014/main" id="{6C334FFD-0DD4-4B5C-9B07-2C87BDB9A39B}"/>
              </a:ext>
            </a:extLst>
          </p:cNvPr>
          <p:cNvSpPr>
            <a:spLocks noGrp="1"/>
          </p:cNvSpPr>
          <p:nvPr>
            <p:ph type="body" sz="quarter" idx="15"/>
          </p:nvPr>
        </p:nvSpPr>
        <p:spPr/>
        <p:txBody>
          <a:bodyPr/>
          <a:lstStyle/>
          <a:p>
            <a:r>
              <a:rPr lang="en-US"/>
              <a:t>Partner, Washington, DC</a:t>
            </a:r>
          </a:p>
          <a:p>
            <a:r>
              <a:rPr lang="en-US"/>
              <a:t>Global Trade &amp; Investment</a:t>
            </a:r>
          </a:p>
        </p:txBody>
      </p:sp>
      <p:sp>
        <p:nvSpPr>
          <p:cNvPr id="5" name="Text Placeholder 4">
            <a:extLst>
              <a:ext uri="{FF2B5EF4-FFF2-40B4-BE49-F238E27FC236}">
                <a16:creationId xmlns:a16="http://schemas.microsoft.com/office/drawing/2014/main" id="{039C09AD-E089-48FE-BEC9-5981BAF605BE}"/>
              </a:ext>
            </a:extLst>
          </p:cNvPr>
          <p:cNvSpPr>
            <a:spLocks noGrp="1"/>
          </p:cNvSpPr>
          <p:nvPr>
            <p:ph type="body" sz="quarter" idx="16"/>
          </p:nvPr>
        </p:nvSpPr>
        <p:spPr/>
        <p:txBody>
          <a:bodyPr/>
          <a:lstStyle/>
          <a:p>
            <a:r>
              <a:rPr lang="en-US"/>
              <a:t>+1 202 303 1057</a:t>
            </a:r>
          </a:p>
          <a:p>
            <a:r>
              <a:rPr lang="en-US"/>
              <a:t>bmosman@willkie.com</a:t>
            </a:r>
          </a:p>
        </p:txBody>
      </p:sp>
      <p:sp>
        <p:nvSpPr>
          <p:cNvPr id="6" name="Text Placeholder 5">
            <a:extLst>
              <a:ext uri="{FF2B5EF4-FFF2-40B4-BE49-F238E27FC236}">
                <a16:creationId xmlns:a16="http://schemas.microsoft.com/office/drawing/2014/main" id="{FB74B59F-4DFA-4C98-8390-C3B771E5913C}"/>
              </a:ext>
            </a:extLst>
          </p:cNvPr>
          <p:cNvSpPr>
            <a:spLocks noGrp="1"/>
          </p:cNvSpPr>
          <p:nvPr>
            <p:ph type="body" sz="quarter" idx="17"/>
          </p:nvPr>
        </p:nvSpPr>
        <p:spPr/>
        <p:txBody>
          <a:bodyPr/>
          <a:lstStyle/>
          <a:p>
            <a:pPr marL="0" lvl="1" indent="0">
              <a:lnSpc>
                <a:spcPts val="1100"/>
              </a:lnSpc>
              <a:spcBef>
                <a:spcPts val="1000"/>
              </a:spcBef>
              <a:buNone/>
            </a:pPr>
            <a:r>
              <a:rPr lang="en-US" sz="1100" b="1">
                <a:solidFill>
                  <a:srgbClr val="E87D1E"/>
                </a:solidFill>
              </a:rPr>
              <a:t>Practice</a:t>
            </a:r>
          </a:p>
          <a:p>
            <a:pPr marL="0" lvl="1" indent="0">
              <a:buNone/>
            </a:pPr>
            <a:r>
              <a:rPr lang="en-US" sz="1100"/>
              <a:t>Britt Mosman is a partner in and Co-Chair of the Global Trade &amp; Investment Practice Group in Washington, who advises clients on a wide range of international transactional, compliance, and enforcement issues, drawing from her experience in government during the Trump administration. Her experience includes advising global financial institutions and leading multinational companies on economic sanctions, Bank Secrecy Act (BSA) / anti-money laundering (AML), and export controls laws, as well as transaction reviews by the Committee on Foreign Investment in the United States (CFIUS) and other national security-related issues. In addition, as part of the Willkie Digital Works team, Ms. Mosman routinely advises crypto sector participants on how to comply with BSA/AML and economic sanctions requirements. </a:t>
            </a:r>
          </a:p>
          <a:p>
            <a:pPr marL="0" marR="0" lvl="1" indent="0" algn="l" defTabSz="309563"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1100" b="0" i="1" u="none" strike="noStrike" kern="0" cap="none" spc="0" normalizeH="0" baseline="0" noProof="0">
                <a:ln>
                  <a:noFill/>
                </a:ln>
                <a:solidFill>
                  <a:srgbClr val="080808"/>
                </a:solidFill>
                <a:effectLst/>
                <a:uLnTx/>
                <a:uFillTx/>
                <a:latin typeface="Arial"/>
                <a:sym typeface="Helvetica Neue"/>
              </a:rPr>
              <a:t>Chambers USA </a:t>
            </a:r>
            <a:r>
              <a:rPr kumimoji="0" lang="en-US" sz="1100" b="0" i="0" u="none" strike="noStrike" kern="0" cap="none" spc="0" normalizeH="0" baseline="0" noProof="0">
                <a:ln>
                  <a:noFill/>
                </a:ln>
                <a:solidFill>
                  <a:srgbClr val="080808"/>
                </a:solidFill>
                <a:effectLst/>
                <a:uLnTx/>
                <a:uFillTx/>
                <a:latin typeface="Arial"/>
                <a:sym typeface="Helvetica Neue"/>
              </a:rPr>
              <a:t>(2024) ranks Ms. Mosman among the leading individuals practicing in the area of International Trade: Export Controls &amp; Export Sanctions, which highlights her breadth of experience when acting for clients on trade matters. Clients have described Ms. Mosman as a “very commercial and creative” advisor with “a lot of experience in and outside government,” who “molds exceptional expertise with an understanding of commercial transactions.”</a:t>
            </a:r>
          </a:p>
          <a:p>
            <a:pPr marL="0" lvl="1" indent="0">
              <a:buSzPct val="100000"/>
              <a:buNone/>
              <a:defRPr/>
            </a:pPr>
            <a:r>
              <a:rPr lang="en-US" sz="1100"/>
              <a:t>Ms. Mosman has deep experience with economic sanctions laws and regulations, having served as an Attorney-Advisor in the Office of the Chief Counsel (Foreign Assets Control), advising the Treasury Department's Office of Foreign Assets Control (OFAC) prior to joining Willkie. In this capacity, she focused on economic sanctions and national security issues, including as a lead attorney on the Iran, Ukraine/Russia, Cuba, Syria, Election Interference, and Cyber-related sanctions programs.</a:t>
            </a:r>
          </a:p>
          <a:p>
            <a:pPr marL="0" marR="0" lvl="1" indent="0" algn="l" defTabSz="309563"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lang="en-US" sz="1100">
              <a:solidFill>
                <a:srgbClr val="080808"/>
              </a:solidFill>
              <a:latin typeface="Arial"/>
            </a:endParaRPr>
          </a:p>
          <a:p>
            <a:pPr marL="0" marR="0" lvl="1" indent="0" algn="l" defTabSz="309563"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lang="en-US" sz="1100" b="1">
              <a:solidFill>
                <a:srgbClr val="E87D1E"/>
              </a:solidFill>
            </a:endParaRPr>
          </a:p>
        </p:txBody>
      </p:sp>
      <p:sp>
        <p:nvSpPr>
          <p:cNvPr id="7" name="Slide Number Placeholder 6">
            <a:extLst>
              <a:ext uri="{FF2B5EF4-FFF2-40B4-BE49-F238E27FC236}">
                <a16:creationId xmlns:a16="http://schemas.microsoft.com/office/drawing/2014/main" id="{8A0F8FFC-E735-4522-ADA8-AB69E419BA6D}"/>
              </a:ext>
            </a:extLst>
          </p:cNvPr>
          <p:cNvSpPr>
            <a:spLocks noGrp="1"/>
          </p:cNvSpPr>
          <p:nvPr>
            <p:ph type="sldNum" sz="quarter" idx="10"/>
          </p:nvPr>
        </p:nvSpPr>
        <p:spPr>
          <a:xfrm>
            <a:off x="10155672" y="6412951"/>
            <a:ext cx="218008" cy="225703"/>
          </a:xfrm>
        </p:spPr>
        <p:txBody>
          <a:bodyPr/>
          <a:lstStyle/>
          <a:p>
            <a:fld id="{61725F0F-8268-4E7E-93B1-FCE498FD6D13}" type="slidenum">
              <a:rPr lang="en-US" smtClean="0"/>
              <a:t>3</a:t>
            </a:fld>
            <a:endParaRPr lang="en-US"/>
          </a:p>
        </p:txBody>
      </p:sp>
    </p:spTree>
    <p:extLst>
      <p:ext uri="{BB962C8B-B14F-4D97-AF65-F5344CB8AC3E}">
        <p14:creationId xmlns:p14="http://schemas.microsoft.com/office/powerpoint/2010/main" val="200232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A12E1-7387-4342-ABA9-DC4CEAD44B17}"/>
              </a:ext>
            </a:extLst>
          </p:cNvPr>
          <p:cNvSpPr>
            <a:spLocks noGrp="1"/>
          </p:cNvSpPr>
          <p:nvPr>
            <p:ph type="sldNum" sz="quarter" idx="10"/>
          </p:nvPr>
        </p:nvSpPr>
        <p:spPr/>
        <p:txBody>
          <a:bodyPr/>
          <a:lstStyle/>
          <a:p>
            <a:fld id="{86CB4B4D-7CA3-9044-876B-883B54F8677D}" type="slidenum">
              <a:rPr lang="en-US" smtClean="0"/>
              <a:pPr/>
              <a:t>4</a:t>
            </a:fld>
            <a:endParaRPr lang="en-US"/>
          </a:p>
        </p:txBody>
      </p:sp>
      <p:sp>
        <p:nvSpPr>
          <p:cNvPr id="3" name="Text Placeholder 2">
            <a:extLst>
              <a:ext uri="{FF2B5EF4-FFF2-40B4-BE49-F238E27FC236}">
                <a16:creationId xmlns:a16="http://schemas.microsoft.com/office/drawing/2014/main" id="{FAB43BA9-2767-4764-AAD7-727A42147A1E}"/>
              </a:ext>
            </a:extLst>
          </p:cNvPr>
          <p:cNvSpPr>
            <a:spLocks noGrp="1"/>
          </p:cNvSpPr>
          <p:nvPr>
            <p:ph type="body" sz="quarter" idx="11"/>
          </p:nvPr>
        </p:nvSpPr>
        <p:spPr/>
        <p:txBody>
          <a:bodyPr/>
          <a:lstStyle/>
          <a:p>
            <a:r>
              <a:rPr lang="en-US"/>
              <a:t>Overview of Key Developments</a:t>
            </a:r>
          </a:p>
          <a:p>
            <a:pPr marL="285750" indent="-285750">
              <a:buFont typeface="Arial" panose="020B0604020202020204" pitchFamily="34" charset="0"/>
              <a:buChar char="•"/>
            </a:pPr>
            <a:r>
              <a:rPr lang="en-US" sz="1400"/>
              <a:t>Sanctions &amp; Export Controls</a:t>
            </a:r>
            <a:endParaRPr lang="en-US" sz="1400">
              <a:solidFill>
                <a:srgbClr val="FF0000"/>
              </a:solidFill>
            </a:endParaRPr>
          </a:p>
          <a:p>
            <a:pPr marL="285750" indent="-285750">
              <a:buFont typeface="Arial" panose="020B0604020202020204" pitchFamily="34" charset="0"/>
              <a:buChar char="•"/>
            </a:pPr>
            <a:r>
              <a:rPr lang="en-US" sz="1400"/>
              <a:t>Tariffs </a:t>
            </a:r>
          </a:p>
          <a:p>
            <a:pPr marL="285750" indent="-285750">
              <a:buFont typeface="Arial" panose="020B0604020202020204" pitchFamily="34" charset="0"/>
              <a:buChar char="•"/>
            </a:pPr>
            <a:r>
              <a:rPr lang="en-US" sz="1400"/>
              <a:t>Foreign Investment</a:t>
            </a:r>
            <a:endParaRPr lang="en-US" sz="1400">
              <a:solidFill>
                <a:srgbClr val="FF0000"/>
              </a:solidFill>
            </a:endParaRPr>
          </a:p>
          <a:p>
            <a:r>
              <a:rPr lang="en-US"/>
              <a:t>Sanctions Outlook</a:t>
            </a:r>
          </a:p>
          <a:p>
            <a:pPr lvl="1" rtl="0"/>
            <a:r>
              <a:rPr lang="en-US"/>
              <a:t>Middle East (Iran, Syria, West Bank)</a:t>
            </a:r>
            <a:endParaRPr lang="en-US">
              <a:solidFill>
                <a:srgbClr val="FF0000"/>
              </a:solidFill>
            </a:endParaRPr>
          </a:p>
          <a:p>
            <a:pPr lvl="1"/>
            <a:r>
              <a:rPr lang="en-US"/>
              <a:t>Russia</a:t>
            </a:r>
            <a:endParaRPr lang="en-US">
              <a:solidFill>
                <a:srgbClr val="FF0000"/>
              </a:solidFill>
            </a:endParaRPr>
          </a:p>
          <a:p>
            <a:pPr lvl="1"/>
            <a:r>
              <a:rPr lang="en-US"/>
              <a:t>Latin America (Mexico, Cuba, Colombia)</a:t>
            </a:r>
            <a:endParaRPr lang="en-US">
              <a:solidFill>
                <a:srgbClr val="FF0000"/>
              </a:solidFill>
            </a:endParaRPr>
          </a:p>
          <a:p>
            <a:pPr lvl="1"/>
            <a:r>
              <a:rPr lang="en-US"/>
              <a:t>China</a:t>
            </a:r>
            <a:endParaRPr lang="en-US">
              <a:solidFill>
                <a:srgbClr val="FF0000"/>
              </a:solidFill>
            </a:endParaRPr>
          </a:p>
          <a:p>
            <a:r>
              <a:rPr lang="en-US"/>
              <a:t>Enforcement</a:t>
            </a:r>
          </a:p>
        </p:txBody>
      </p:sp>
      <p:sp>
        <p:nvSpPr>
          <p:cNvPr id="4" name="Title 3">
            <a:extLst>
              <a:ext uri="{FF2B5EF4-FFF2-40B4-BE49-F238E27FC236}">
                <a16:creationId xmlns:a16="http://schemas.microsoft.com/office/drawing/2014/main" id="{DD196943-57FB-45FF-B400-F4F98D48CC2B}"/>
              </a:ext>
            </a:extLst>
          </p:cNvPr>
          <p:cNvSpPr>
            <a:spLocks noGrp="1"/>
          </p:cNvSpPr>
          <p:nvPr>
            <p:ph type="title"/>
          </p:nvPr>
        </p:nvSpPr>
        <p:spPr/>
        <p:txBody>
          <a:bodyPr/>
          <a:lstStyle/>
          <a:p>
            <a:r>
              <a:rPr lang="en-US"/>
              <a:t>Agenda</a:t>
            </a:r>
          </a:p>
        </p:txBody>
      </p:sp>
      <p:sp>
        <p:nvSpPr>
          <p:cNvPr id="5" name="Text Placeholder 4">
            <a:extLst>
              <a:ext uri="{FF2B5EF4-FFF2-40B4-BE49-F238E27FC236}">
                <a16:creationId xmlns:a16="http://schemas.microsoft.com/office/drawing/2014/main" id="{56275E74-CFD0-43C2-99BC-A429C025C0F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21EAB30-0B14-4789-85D5-6C790685DC1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CE99159-0FC0-4EE9-8A4E-0BE8284905F3}"/>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87492845-D699-430C-A5F8-9789829AB23D}"/>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75360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5</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sz="1600">
                <a:effectLst/>
                <a:latin typeface="+mn-lt"/>
                <a:ea typeface="Times New Roman" panose="02020603050405020304" pitchFamily="18" charset="0"/>
              </a:rPr>
              <a:t>The new Administration has already </a:t>
            </a:r>
            <a:r>
              <a:rPr lang="en-US">
                <a:latin typeface="+mn-lt"/>
                <a:ea typeface="Times New Roman" panose="02020603050405020304" pitchFamily="18" charset="0"/>
              </a:rPr>
              <a:t>used </a:t>
            </a:r>
            <a:r>
              <a:rPr lang="en-US" sz="1600">
                <a:effectLst/>
                <a:latin typeface="+mn-lt"/>
                <a:ea typeface="Times New Roman" panose="02020603050405020304" pitchFamily="18" charset="0"/>
              </a:rPr>
              <a:t>economic </a:t>
            </a:r>
            <a:r>
              <a:rPr lang="en-US">
                <a:latin typeface="+mn-lt"/>
                <a:ea typeface="Times New Roman" panose="02020603050405020304" pitchFamily="18" charset="0"/>
              </a:rPr>
              <a:t>sanctions and the designation of Foreign Terrorist Organizations to achieve top priority US national security and foreign policy objectives (international cartels, Iran, Israel).</a:t>
            </a:r>
          </a:p>
          <a:p>
            <a:pPr marL="285750" indent="-285750">
              <a:buFont typeface="Arial" panose="020B0604020202020204" pitchFamily="34" charset="0"/>
              <a:buChar char="•"/>
            </a:pPr>
            <a:r>
              <a:rPr lang="en-US">
                <a:latin typeface="+mn-lt"/>
                <a:ea typeface="Times New Roman" panose="02020603050405020304" pitchFamily="18" charset="0"/>
              </a:rPr>
              <a:t>The President also has ordered a comprehensive review of the US export control system to address “developments involving strategic adversaries or geopolitical rivals as well as all other relevant national security and global considerations, including</a:t>
            </a:r>
          </a:p>
          <a:p>
            <a:pPr marL="754380" lvl="1" indent="-285750"/>
            <a:r>
              <a:rPr lang="en-US" sz="1600">
                <a:latin typeface="+mn-lt"/>
                <a:ea typeface="Times New Roman" panose="02020603050405020304" pitchFamily="18" charset="0"/>
              </a:rPr>
              <a:t>how to maintain, obtain, and enhance the US technological edge; </a:t>
            </a:r>
          </a:p>
          <a:p>
            <a:pPr marL="754380" lvl="1" indent="-285750"/>
            <a:r>
              <a:rPr lang="en-US" sz="1600">
                <a:latin typeface="+mn-lt"/>
                <a:ea typeface="Times New Roman" panose="02020603050405020304" pitchFamily="18" charset="0"/>
              </a:rPr>
              <a:t>how to identify and eliminate loopholes in existing export controls; and </a:t>
            </a:r>
          </a:p>
          <a:p>
            <a:pPr marL="754380" lvl="1" indent="-285750"/>
            <a:r>
              <a:rPr lang="en-US" sz="1600">
                <a:latin typeface="+mn-lt"/>
                <a:ea typeface="Times New Roman" panose="02020603050405020304" pitchFamily="18" charset="0"/>
              </a:rPr>
              <a:t>US export control enforcement policies and practices, and enforcement mechanisms to incentivize compliance by foreign countries.</a:t>
            </a:r>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latin typeface="+mn-lt"/>
                <a:ea typeface="Times New Roman" panose="02020603050405020304" pitchFamily="18" charset="0"/>
              </a:rPr>
              <a:t>Economic s</a:t>
            </a:r>
            <a:r>
              <a:rPr lang="en-US" sz="1600">
                <a:effectLst/>
                <a:latin typeface="+mn-lt"/>
                <a:ea typeface="Times New Roman" panose="02020603050405020304" pitchFamily="18" charset="0"/>
              </a:rPr>
              <a:t>anctions and export controls will remain critical tools in </a:t>
            </a:r>
            <a:r>
              <a:rPr lang="en-US">
                <a:latin typeface="+mn-lt"/>
                <a:ea typeface="Times New Roman" panose="02020603050405020304" pitchFamily="18" charset="0"/>
              </a:rPr>
              <a:t>the </a:t>
            </a:r>
            <a:r>
              <a:rPr lang="en-US" sz="1600">
                <a:effectLst/>
                <a:latin typeface="+mn-lt"/>
                <a:ea typeface="Times New Roman" panose="02020603050405020304" pitchFamily="18" charset="0"/>
              </a:rPr>
              <a:t>“America First Trade Policy”</a:t>
            </a:r>
            <a:endParaRPr lang="en-US"/>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Sanctions &amp; Export Controls</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58526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6</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a:t>Trump has used tariff threats to extract concessions on immigration and drug trafficking from Mexico, Canada, and Colombia.</a:t>
            </a:r>
          </a:p>
          <a:p>
            <a:pPr marL="285750" indent="-285750">
              <a:buFont typeface="Arial" panose="020B0604020202020204" pitchFamily="34" charset="0"/>
              <a:buChar char="•"/>
            </a:pPr>
            <a:r>
              <a:rPr lang="en-US"/>
              <a:t>On February 9, Trump announced his intention to impose 25 percent tariffs on all imports of steel and aluminum.</a:t>
            </a:r>
          </a:p>
          <a:p>
            <a:pPr marL="285750" indent="-285750">
              <a:buFont typeface="Arial" panose="020B0604020202020204" pitchFamily="34" charset="0"/>
              <a:buChar char="•"/>
            </a:pPr>
            <a:r>
              <a:rPr lang="en-US"/>
              <a:t>An additional 10 percent tariff on goods from China and Hong Kong was imposed on February 4 in response to China’s role in providing fentanyl precursors to producers in Mexico.</a:t>
            </a:r>
          </a:p>
          <a:p>
            <a:pPr marL="285750" indent="-285750">
              <a:buFont typeface="Arial" panose="020B0604020202020204" pitchFamily="34" charset="0"/>
              <a:buChar char="•"/>
            </a:pPr>
            <a:r>
              <a:rPr lang="en-US"/>
              <a:t>Tariff threats continue to abound, with the EU and others in the crosshairs, including potential “reciprocal” or “universal” tariffs. </a:t>
            </a:r>
          </a:p>
          <a:p>
            <a:pPr marL="285750" indent="-285750">
              <a:buFont typeface="Arial" panose="020B0604020202020204" pitchFamily="34" charset="0"/>
              <a:buChar char="•"/>
            </a:pPr>
            <a:r>
              <a:rPr lang="en-US"/>
              <a:t>Trump has also made other targeted threats on products including semiconductors, oil and gas, and pharmaceuticals, with oil and gas tariffs potentially being imposed on February 18.</a:t>
            </a:r>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Tariffs (as of Feb. 10)</a:t>
            </a:r>
          </a:p>
        </p:txBody>
      </p:sp>
      <p:sp>
        <p:nvSpPr>
          <p:cNvPr id="7" name="Text Placeholder 6">
            <a:extLst>
              <a:ext uri="{FF2B5EF4-FFF2-40B4-BE49-F238E27FC236}">
                <a16:creationId xmlns:a16="http://schemas.microsoft.com/office/drawing/2014/main" id="{BC290CE9-0758-430C-ACDA-E52556780D09}"/>
              </a:ext>
            </a:extLst>
          </p:cNvPr>
          <p:cNvSpPr>
            <a:spLocks noGrp="1"/>
          </p:cNvSpPr>
          <p:nvPr>
            <p:ph type="body" sz="quarter" idx="21"/>
          </p:nvPr>
        </p:nvSpPr>
        <p:spPr/>
        <p:txBody>
          <a:bodyPr/>
          <a:lstStyle/>
          <a:p>
            <a:r>
              <a:rPr lang="en-US"/>
              <a:t>President Trump:</a:t>
            </a:r>
          </a:p>
        </p:txBody>
      </p:sp>
      <p:sp>
        <p:nvSpPr>
          <p:cNvPr id="8" name="Text Placeholder 7">
            <a:extLst>
              <a:ext uri="{FF2B5EF4-FFF2-40B4-BE49-F238E27FC236}">
                <a16:creationId xmlns:a16="http://schemas.microsoft.com/office/drawing/2014/main" id="{AECC57D0-C7F7-4044-85EA-A7049AB641A3}"/>
              </a:ext>
            </a:extLst>
          </p:cNvPr>
          <p:cNvSpPr>
            <a:spLocks noGrp="1"/>
          </p:cNvSpPr>
          <p:nvPr>
            <p:ph type="body" sz="quarter" idx="22"/>
          </p:nvPr>
        </p:nvSpPr>
        <p:spPr/>
        <p:txBody>
          <a:bodyPr/>
          <a:lstStyle/>
          <a:p>
            <a:r>
              <a:rPr lang="en-US" sz="3200" b="1"/>
              <a:t>“To me the most beautiful word in the dictionary is ‘tariff.’”</a:t>
            </a:r>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t>Tariffs look to be the threat of first resort to achieve foreign policy and other goals.</a:t>
            </a:r>
          </a:p>
        </p:txBody>
      </p:sp>
      <p:sp>
        <p:nvSpPr>
          <p:cNvPr id="9" name="Text Placeholder 8">
            <a:extLst>
              <a:ext uri="{FF2B5EF4-FFF2-40B4-BE49-F238E27FC236}">
                <a16:creationId xmlns:a16="http://schemas.microsoft.com/office/drawing/2014/main" id="{CEB0EC21-4CD1-4029-B026-21A1D7556416}"/>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424780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7</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sz="1600">
                <a:effectLst/>
                <a:latin typeface="+mn-lt"/>
                <a:ea typeface="Times New Roman" panose="02020603050405020304" pitchFamily="18" charset="0"/>
              </a:rPr>
              <a:t>CFIUS will be dramatically impacted by who the Trump administration selects to serve in senior roles across the CFIUS member agencies, both in terms of their policy agendas (protectionist versus open to investment) and their experience running an agency.  The selection of inexperienced senior officials will likely result in a more unpredictable, disorganized, and lengthy process.  </a:t>
            </a:r>
          </a:p>
          <a:p>
            <a:pPr marL="285750" indent="-285750">
              <a:buFont typeface="Arial" panose="020B0604020202020204" pitchFamily="34" charset="0"/>
              <a:buChar char="•"/>
            </a:pPr>
            <a:r>
              <a:rPr lang="en-US" sz="1600">
                <a:effectLst/>
                <a:latin typeface="+mn-lt"/>
                <a:ea typeface="Times New Roman" panose="02020603050405020304" pitchFamily="18" charset="0"/>
              </a:rPr>
              <a:t>We expect continued scrutiny of foreign investment from China (even non-strategic investment)</a:t>
            </a:r>
          </a:p>
          <a:p>
            <a:pPr marL="285750" indent="-285750">
              <a:buFont typeface="Arial" panose="020B0604020202020204" pitchFamily="34" charset="0"/>
              <a:buChar char="•"/>
            </a:pPr>
            <a:r>
              <a:rPr lang="en-US" sz="1600">
                <a:latin typeface="+mn-lt"/>
                <a:ea typeface="Times New Roman" panose="02020603050405020304" pitchFamily="18" charset="0"/>
              </a:rPr>
              <a:t>We also expect </a:t>
            </a:r>
            <a:r>
              <a:rPr lang="en-US" sz="1600">
                <a:effectLst/>
                <a:latin typeface="+mn-lt"/>
                <a:ea typeface="Times New Roman" panose="02020603050405020304" pitchFamily="18" charset="0"/>
              </a:rPr>
              <a:t>heightened focus on (1) real estate transactions, (2) advanced/emerging technology issues, and (3) sensitive data mitigation.  </a:t>
            </a:r>
          </a:p>
          <a:p>
            <a:pPr marL="285750" indent="-285750">
              <a:buFont typeface="Arial" panose="020B0604020202020204" pitchFamily="34" charset="0"/>
              <a:buChar char="•"/>
            </a:pPr>
            <a:r>
              <a:rPr lang="en-US" sz="1600">
                <a:effectLst/>
                <a:latin typeface="+mn-lt"/>
                <a:ea typeface="Times New Roman" panose="02020603050405020304" pitchFamily="18" charset="0"/>
              </a:rPr>
              <a:t>Transaction parties should also keep a close watch on surging state-level laws restricting foreign investment in U.S. real estate.</a:t>
            </a:r>
            <a:endParaRPr lang="en-US" sz="1600">
              <a:effectLst/>
              <a:latin typeface="+mn-lt"/>
              <a:ea typeface="Calibri" panose="020F0502020204030204" pitchFamily="34" charset="0"/>
            </a:endParaRPr>
          </a:p>
          <a:p>
            <a:pPr marL="285750" indent="-285750">
              <a:buFont typeface="Arial" panose="020B0604020202020204" pitchFamily="34" charset="0"/>
              <a:buChar char="•"/>
            </a:pPr>
            <a:r>
              <a:rPr lang="en-US"/>
              <a:t>On outbound investment, Trump ordered Treasury and Commerce to review whether E.O. 14105 (which established the outbound investment review program) “should be modified or rescinded and replaced.” He also ordered that the final rule be assessed to determine whether it “includes sufficient controls to address national security threats.”  Treasury will submit a report to the President on this subject by April 1.</a:t>
            </a:r>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t>Data and technology remain at the forefront of CFIUS review, while Trump takes a second look at outbound</a:t>
            </a:r>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Foreign Investment Review (Inbound and Outbound)</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4578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518CB-A3D7-454E-8000-C6B2F613818B}"/>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CD44223A-0DB4-4675-BF37-1990B671AAD3}"/>
              </a:ext>
            </a:extLst>
          </p:cNvPr>
          <p:cNvSpPr>
            <a:spLocks noGrp="1"/>
          </p:cNvSpPr>
          <p:nvPr>
            <p:ph type="body" sz="quarter" idx="10"/>
          </p:nvPr>
        </p:nvSpPr>
        <p:spPr/>
        <p:txBody>
          <a:bodyPr/>
          <a:lstStyle/>
          <a:p>
            <a:r>
              <a:rPr lang="en-US"/>
              <a:t>Sanctions Outlook</a:t>
            </a:r>
          </a:p>
        </p:txBody>
      </p:sp>
      <p:sp>
        <p:nvSpPr>
          <p:cNvPr id="2" name="Slide Number Placeholder 1">
            <a:extLst>
              <a:ext uri="{FF2B5EF4-FFF2-40B4-BE49-F238E27FC236}">
                <a16:creationId xmlns:a16="http://schemas.microsoft.com/office/drawing/2014/main" id="{01DF0AB9-8D46-4DCF-9FC8-DE882AC21AE3}"/>
              </a:ext>
            </a:extLst>
          </p:cNvPr>
          <p:cNvSpPr>
            <a:spLocks noGrp="1"/>
          </p:cNvSpPr>
          <p:nvPr>
            <p:ph type="sldNum" sz="quarter" idx="4294967295"/>
          </p:nvPr>
        </p:nvSpPr>
        <p:spPr>
          <a:xfrm>
            <a:off x="11964988" y="6413500"/>
            <a:ext cx="227012" cy="225425"/>
          </a:xfrm>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56876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21429-8864-4904-BA7A-5EF518CA10AB}"/>
              </a:ext>
            </a:extLst>
          </p:cNvPr>
          <p:cNvSpPr>
            <a:spLocks noGrp="1"/>
          </p:cNvSpPr>
          <p:nvPr>
            <p:ph type="sldNum" sz="quarter" idx="10"/>
          </p:nvPr>
        </p:nvSpPr>
        <p:spPr/>
        <p:txBody>
          <a:bodyPr/>
          <a:lstStyle/>
          <a:p>
            <a:fld id="{86CB4B4D-7CA3-9044-876B-883B54F8677D}" type="slidenum">
              <a:rPr lang="en-US" smtClean="0"/>
              <a:pPr/>
              <a:t>9</a:t>
            </a:fld>
            <a:endParaRPr lang="en-US"/>
          </a:p>
        </p:txBody>
      </p:sp>
      <p:sp>
        <p:nvSpPr>
          <p:cNvPr id="3" name="Text Placeholder 2">
            <a:extLst>
              <a:ext uri="{FF2B5EF4-FFF2-40B4-BE49-F238E27FC236}">
                <a16:creationId xmlns:a16="http://schemas.microsoft.com/office/drawing/2014/main" id="{240E5D06-FEA4-439A-9365-14C9C6537EFA}"/>
              </a:ext>
            </a:extLst>
          </p:cNvPr>
          <p:cNvSpPr>
            <a:spLocks noGrp="1"/>
          </p:cNvSpPr>
          <p:nvPr>
            <p:ph type="body" sz="quarter" idx="11"/>
          </p:nvPr>
        </p:nvSpPr>
        <p:spPr/>
        <p:txBody>
          <a:bodyPr/>
          <a:lstStyle/>
          <a:p>
            <a:pPr marL="285750" indent="-285750">
              <a:buFont typeface="Arial" panose="020B0604020202020204" pitchFamily="34" charset="0"/>
              <a:buChar char="•"/>
            </a:pPr>
            <a:r>
              <a:rPr lang="en-US">
                <a:latin typeface="+mj-lt"/>
              </a:rPr>
              <a:t>Iran – “Maximum Pressure” Campaign – full-scale enhancement of US sanctions against Iran.</a:t>
            </a:r>
          </a:p>
          <a:p>
            <a:pPr marL="754380" lvl="1" indent="-285750"/>
            <a:r>
              <a:rPr lang="en-US" sz="1600">
                <a:latin typeface="+mj-lt"/>
              </a:rPr>
              <a:t>January 22, 2025, redesignation of the Houthis as a Foreign Terrorist Organization (FTO).</a:t>
            </a:r>
          </a:p>
          <a:p>
            <a:pPr marL="754380" lvl="1" indent="-285750"/>
            <a:r>
              <a:rPr lang="en-US" sz="1600" b="0" i="0">
                <a:solidFill>
                  <a:srgbClr val="293340"/>
                </a:solidFill>
                <a:effectLst/>
                <a:latin typeface="+mj-lt"/>
              </a:rPr>
              <a:t>February 4, 2025 – National Security Memorandum (“NSPM-2”) - Imposing Maximum Pressure on the Government of Iran, Denying Iran All Paths to a Nuclear Weapon, and Countering Iran’s Malign Influence.</a:t>
            </a:r>
          </a:p>
          <a:p>
            <a:pPr marL="754380" lvl="1" indent="-285750"/>
            <a:r>
              <a:rPr lang="en-US" sz="1600">
                <a:solidFill>
                  <a:srgbClr val="293340"/>
                </a:solidFill>
                <a:latin typeface="+mj-lt"/>
              </a:rPr>
              <a:t>February 6, 2025 – Designations targeting international oil network (China, India, UAE) for shipments of Iranian crude to China. </a:t>
            </a:r>
            <a:endParaRPr lang="en-US" sz="1600" b="0" i="0">
              <a:solidFill>
                <a:srgbClr val="293340"/>
              </a:solidFill>
              <a:effectLst/>
              <a:latin typeface="+mj-lt"/>
            </a:endParaRPr>
          </a:p>
          <a:p>
            <a:pPr marL="285750" indent="-285750">
              <a:buFont typeface="Arial" panose="020B0604020202020204" pitchFamily="34" charset="0"/>
              <a:buChar char="•"/>
            </a:pPr>
            <a:r>
              <a:rPr lang="en-US">
                <a:latin typeface="+mj-lt"/>
              </a:rPr>
              <a:t>Israel – Swift sanctions measures in support of Israel.</a:t>
            </a:r>
          </a:p>
          <a:p>
            <a:pPr marL="754380" lvl="1" indent="-285750"/>
            <a:r>
              <a:rPr lang="en-US" sz="1600">
                <a:latin typeface="+mj-lt"/>
              </a:rPr>
              <a:t>January 20, 2025, revoking sanctions on “Persons Undermining Peace, Security, and Stability in the West Bank” and revoking EO that terminated sanctions on the International Criminal Court (“ICC”)</a:t>
            </a:r>
          </a:p>
          <a:p>
            <a:pPr marL="754380" lvl="1" indent="-285750"/>
            <a:r>
              <a:rPr lang="en-US" sz="1600">
                <a:latin typeface="+mj-lt"/>
              </a:rPr>
              <a:t>February 6, 2025, imposing sanctions on the ICC and designating Karim Khan, Prosecutor of the ICC</a:t>
            </a:r>
          </a:p>
          <a:p>
            <a:pPr marL="285750" indent="-285750">
              <a:buFont typeface="Arial" panose="020B0604020202020204" pitchFamily="34" charset="0"/>
              <a:buChar char="•"/>
            </a:pPr>
            <a:r>
              <a:rPr lang="en-US">
                <a:latin typeface="+mj-lt"/>
              </a:rPr>
              <a:t>Syria – International pressure to relax sanctions following December 8, 2024 collapse of Assad regime; US considering troop withdrawal</a:t>
            </a:r>
          </a:p>
        </p:txBody>
      </p:sp>
      <p:sp>
        <p:nvSpPr>
          <p:cNvPr id="4" name="Text Placeholder 3">
            <a:extLst>
              <a:ext uri="{FF2B5EF4-FFF2-40B4-BE49-F238E27FC236}">
                <a16:creationId xmlns:a16="http://schemas.microsoft.com/office/drawing/2014/main" id="{BEE9B75D-B65C-41C9-97B8-B0196DA6E0A9}"/>
              </a:ext>
            </a:extLst>
          </p:cNvPr>
          <p:cNvSpPr>
            <a:spLocks noGrp="1"/>
          </p:cNvSpPr>
          <p:nvPr>
            <p:ph type="body" sz="quarter" idx="12"/>
          </p:nvPr>
        </p:nvSpPr>
        <p:spPr/>
        <p:txBody>
          <a:bodyPr/>
          <a:lstStyle/>
          <a:p>
            <a:r>
              <a:rPr lang="en-US"/>
              <a:t>Expanded sanctions against Iran and in support of Israel</a:t>
            </a:r>
          </a:p>
          <a:p>
            <a:endParaRPr lang="en-US"/>
          </a:p>
        </p:txBody>
      </p:sp>
      <p:sp>
        <p:nvSpPr>
          <p:cNvPr id="5" name="Title 4">
            <a:extLst>
              <a:ext uri="{FF2B5EF4-FFF2-40B4-BE49-F238E27FC236}">
                <a16:creationId xmlns:a16="http://schemas.microsoft.com/office/drawing/2014/main" id="{1BECA62F-60EE-419A-A2CC-362C9E2E80CA}"/>
              </a:ext>
            </a:extLst>
          </p:cNvPr>
          <p:cNvSpPr>
            <a:spLocks noGrp="1"/>
          </p:cNvSpPr>
          <p:nvPr>
            <p:ph type="title"/>
          </p:nvPr>
        </p:nvSpPr>
        <p:spPr/>
        <p:txBody>
          <a:bodyPr/>
          <a:lstStyle/>
          <a:p>
            <a:r>
              <a:rPr lang="en-US"/>
              <a:t>Middle East</a:t>
            </a:r>
          </a:p>
        </p:txBody>
      </p:sp>
      <p:sp>
        <p:nvSpPr>
          <p:cNvPr id="6" name="Text Placeholder 5">
            <a:extLst>
              <a:ext uri="{FF2B5EF4-FFF2-40B4-BE49-F238E27FC236}">
                <a16:creationId xmlns:a16="http://schemas.microsoft.com/office/drawing/2014/main" id="{E4D0A851-40C9-490C-B9A6-EA3A6C52EC44}"/>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71756196"/>
      </p:ext>
    </p:extLst>
  </p:cSld>
  <p:clrMapOvr>
    <a:masterClrMapping/>
  </p:clrMapOvr>
</p:sld>
</file>

<file path=ppt/theme/theme1.xml><?xml version="1.0" encoding="utf-8"?>
<a:theme xmlns:a="http://schemas.openxmlformats.org/drawingml/2006/main" name="Pitchbook Template">
  <a:themeElements>
    <a:clrScheme name="Willkie Palette 2">
      <a:dk1>
        <a:srgbClr val="080808"/>
      </a:dk1>
      <a:lt1>
        <a:srgbClr val="FFFFFF"/>
      </a:lt1>
      <a:dk2>
        <a:srgbClr val="080808"/>
      </a:dk2>
      <a:lt2>
        <a:srgbClr val="FFFFFF"/>
      </a:lt2>
      <a:accent1>
        <a:srgbClr val="3D2667"/>
      </a:accent1>
      <a:accent2>
        <a:srgbClr val="5E4B7E"/>
      </a:accent2>
      <a:accent3>
        <a:srgbClr val="75787D"/>
      </a:accent3>
      <a:accent4>
        <a:srgbClr val="BCBBBE"/>
      </a:accent4>
      <a:accent5>
        <a:srgbClr val="E87D1E"/>
      </a:accent5>
      <a:accent6>
        <a:srgbClr val="5E7F5C"/>
      </a:accent6>
      <a:hlink>
        <a:srgbClr val="080808"/>
      </a:hlink>
      <a:folHlink>
        <a:srgbClr val="75787D"/>
      </a:folHlink>
    </a:clrScheme>
    <a:fontScheme name="Custom 15">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1400" i="0" u="none" strike="noStrike" cap="none" spc="0" normalizeH="0" baseline="0" dirty="0" err="1" smtClean="0">
            <a:ln>
              <a:noFill/>
            </a:ln>
            <a:solidFill>
              <a:schemeClr val="bg1"/>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19050" cap="flat">
          <a:solidFill>
            <a:schemeClr val="tx2"/>
          </a:solidFill>
          <a:prstDash val="solid"/>
          <a:miter lim="400000"/>
        </a:ln>
        <a:effectLst/>
        <a:sp3d/>
      </a:spPr>
      <a:body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200" dirty="0">
            <a:solidFill>
              <a:schemeClr val="accent1"/>
            </a:solidFill>
            <a:latin typeface="+mn-l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6_9 Widescreen Presentation Format v14" id="{61F49B22-3F21-4A59-84F2-BEB5E83008D9}" vid="{214FAA5B-3951-4350-9A29-35E5693C6082}"/>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Open Sans"/>
        <a:ea typeface="Open Sans"/>
        <a:cs typeface="Open Sans"/>
      </a:majorFont>
      <a:minorFont>
        <a:latin typeface="Open Sans Light"/>
        <a:ea typeface="Open Sans Light"/>
        <a:cs typeface="Open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e xmlns="72500db1-5ab0-4da4-9a1c-a2b048103f42">Yes</Active>
    <fe3138fe53db438db5ca5feec4f76d65 xmlns="72500db1-5ab0-4da4-9a1c-a2b048103f42">
      <Terms xmlns="http://schemas.microsoft.com/office/infopath/2007/PartnerControls"/>
    </fe3138fe53db438db5ca5feec4f76d65>
    <f35c22038e9c463e807164f301668f3f xmlns="72500db1-5ab0-4da4-9a1c-a2b048103f42">
      <Terms xmlns="http://schemas.microsoft.com/office/infopath/2007/PartnerControls"/>
    </f35c22038e9c463e807164f301668f3f>
    <j5398eadaa7f4fd1931078897ba2b9e6 xmlns="72500db1-5ab0-4da4-9a1c-a2b048103f42">
      <Terms xmlns="http://schemas.microsoft.com/office/infopath/2007/PartnerControls"/>
    </j5398eadaa7f4fd1931078897ba2b9e6>
    <TaxCatchAll xmlns="72500db1-5ab0-4da4-9a1c-a2b048103f42" xsi:nil="true"/>
    <Owner xmlns="72500db1-5ab0-4da4-9a1c-a2b048103f42">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C5Group Event Document" ma:contentTypeID="0x010100D7C604677257D346AD6724EAA9615B8A010068823E702F052C408B074424C3B56559" ma:contentTypeVersion="4" ma:contentTypeDescription="" ma:contentTypeScope="" ma:versionID="aa27af80065bcd94e456af900fde342b">
  <xsd:schema xmlns:xsd="http://www.w3.org/2001/XMLSchema" xmlns:xs="http://www.w3.org/2001/XMLSchema" xmlns:p="http://schemas.microsoft.com/office/2006/metadata/properties" xmlns:ns2="72500db1-5ab0-4da4-9a1c-a2b048103f42" targetNamespace="http://schemas.microsoft.com/office/2006/metadata/properties" ma:root="true" ma:fieldsID="db34cfe09c32e43e699aeda32c35d39a" ns2:_="">
    <xsd:import namespace="72500db1-5ab0-4da4-9a1c-a2b048103f42"/>
    <xsd:element name="properties">
      <xsd:complexType>
        <xsd:sequence>
          <xsd:element name="documentManagement">
            <xsd:complexType>
              <xsd:all>
                <xsd:element ref="ns2:Owner" minOccurs="0"/>
                <xsd:element ref="ns2:Active" minOccurs="0"/>
                <xsd:element ref="ns2:f35c22038e9c463e807164f301668f3f" minOccurs="0"/>
                <xsd:element ref="ns2:TaxCatchAll" minOccurs="0"/>
                <xsd:element ref="ns2:TaxCatchAllLabel" minOccurs="0"/>
                <xsd:element ref="ns2:fe3138fe53db438db5ca5feec4f76d65" minOccurs="0"/>
                <xsd:element ref="ns2:j5398eadaa7f4fd1931078897ba2b9e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0db1-5ab0-4da4-9a1c-a2b048103f42" elementFormDefault="qualified">
    <xsd:import namespace="http://schemas.microsoft.com/office/2006/documentManagement/types"/>
    <xsd:import namespace="http://schemas.microsoft.com/office/infopath/2007/PartnerControls"/>
    <xsd:element name="Owner" ma:index="5"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 ma:index="6" nillable="true" ma:displayName="Active" ma:default="Yes" ma:format="Dropdown" ma:internalName="Active">
      <xsd:simpleType>
        <xsd:restriction base="dms:Choice">
          <xsd:enumeration value="Yes"/>
          <xsd:enumeration value="No"/>
        </xsd:restriction>
      </xsd:simpleType>
    </xsd:element>
    <xsd:element name="f35c22038e9c463e807164f301668f3f" ma:index="9" nillable="true" ma:taxonomy="true" ma:internalName="f35c22038e9c463e807164f301668f3f" ma:taxonomyFieldName="Document_x0020_Type" ma:displayName="Document Type" ma:readOnly="false" ma:default="" ma:fieldId="{f35c2203-8e9c-463e-8071-64f301668f3f}" ma:sspId="8030df02-5260-4dab-aab3-0ceca256687b" ma:termSetId="4ea933f6-df11-445d-96fd-3b0ac3e2a8c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d50a14e-71be-47de-9694-6f1c82b07228}" ma:internalName="TaxCatchAll" ma:showField="CatchAllData" ma:web="65e1ee8b-4588-4183-8901-e75808809ff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8d50a14e-71be-47de-9694-6f1c82b07228}" ma:internalName="TaxCatchAllLabel" ma:readOnly="true" ma:showField="CatchAllDataLabel" ma:web="65e1ee8b-4588-4183-8901-e75808809ff4">
      <xsd:complexType>
        <xsd:complexContent>
          <xsd:extension base="dms:MultiChoiceLookup">
            <xsd:sequence>
              <xsd:element name="Value" type="dms:Lookup" maxOccurs="unbounded" minOccurs="0" nillable="true"/>
            </xsd:sequence>
          </xsd:extension>
        </xsd:complexContent>
      </xsd:complexType>
    </xsd:element>
    <xsd:element name="fe3138fe53db438db5ca5feec4f76d65" ma:index="14" nillable="true" ma:taxonomy="true" ma:internalName="fe3138fe53db438db5ca5feec4f76d65" ma:taxonomyFieldName="C5G_x0020_Department" ma:displayName="C5 Department" ma:fieldId="{fe3138fe-53db-438d-b5ca-5feec4f76d65}" ma:taxonomyMulti="true" ma:sspId="8030df02-5260-4dab-aab3-0ceca256687b" ma:termSetId="484ced85-212e-4f07-87e5-b23a92f69559" ma:anchorId="00000000-0000-0000-0000-000000000000" ma:open="false" ma:isKeyword="false">
      <xsd:complexType>
        <xsd:sequence>
          <xsd:element ref="pc:Terms" minOccurs="0" maxOccurs="1"/>
        </xsd:sequence>
      </xsd:complexType>
    </xsd:element>
    <xsd:element name="j5398eadaa7f4fd1931078897ba2b9e6" ma:index="16" nillable="true" ma:taxonomy="true" ma:internalName="j5398eadaa7f4fd1931078897ba2b9e6" ma:taxonomyFieldName="Event_x0020_Document_x0020_Type" ma:displayName="Event Document Type" ma:default="" ma:fieldId="{35398ead-aa7f-4fd1-9310-78897ba2b9e6}" ma:sspId="8030df02-5260-4dab-aab3-0ceca256687b" ma:termSetId="fcf64b2f-51f2-457c-a68a-dbdad4d0e13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030df02-5260-4dab-aab3-0ceca256687b" ContentTypeId="0x010100D7C604677257D346AD6724EAA9615B8A01" PreviousValue="false" LastSyncTimeStamp="2024-09-09T16:55:28.763Z"/>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B662C-CA5D-48E8-A1C3-2547B0BA44E6}">
  <ds:schemaRefs>
    <ds:schemaRef ds:uri="72500db1-5ab0-4da4-9a1c-a2b048103f4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E65DAB-1560-41B0-B41E-95ACED38FD06}">
  <ds:schemaRefs>
    <ds:schemaRef ds:uri="72500db1-5ab0-4da4-9a1c-a2b048103f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D90C96-74C0-4D96-B095-D185086A71D2}">
  <ds:schemaRefs>
    <ds:schemaRef ds:uri="Microsoft.SharePoint.Taxonomy.ContentTypeSync"/>
  </ds:schemaRefs>
</ds:datastoreItem>
</file>

<file path=customXml/itemProps4.xml><?xml version="1.0" encoding="utf-8"?>
<ds:datastoreItem xmlns:ds="http://schemas.openxmlformats.org/officeDocument/2006/customXml" ds:itemID="{59F1652C-DF64-49C6-B292-A988501EF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108</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Helvetica Neue</vt:lpstr>
      <vt:lpstr>Helvetica Neue Medium</vt:lpstr>
      <vt:lpstr>System Font Regular</vt:lpstr>
      <vt:lpstr>Arial</vt:lpstr>
      <vt:lpstr>Playfair Display Regular</vt:lpstr>
      <vt:lpstr>Roboto</vt:lpstr>
      <vt:lpstr>Pitchbook Template</vt:lpstr>
      <vt:lpstr>Nicole Erb &amp; Britt Mosman      </vt:lpstr>
      <vt:lpstr>Nicole Erb</vt:lpstr>
      <vt:lpstr>Britt Mosman</vt:lpstr>
      <vt:lpstr>Agenda</vt:lpstr>
      <vt:lpstr>Sanctions &amp; Export Controls</vt:lpstr>
      <vt:lpstr>Tariffs (as of Feb. 10)</vt:lpstr>
      <vt:lpstr>Foreign Investment Review (Inbound and Outbound)</vt:lpstr>
      <vt:lpstr>PowerPoint Presentation</vt:lpstr>
      <vt:lpstr>Middle East</vt:lpstr>
      <vt:lpstr>Russia</vt:lpstr>
      <vt:lpstr>Latin America</vt:lpstr>
      <vt:lpstr>China</vt:lpstr>
      <vt:lpstr>Enforcement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Mike Liang</dc:creator>
  <cp:lastModifiedBy>Mike Liang</cp:lastModifiedBy>
  <cp:revision>1</cp:revision>
  <dcterms:created xsi:type="dcterms:W3CDTF">1900-01-01T05:00:00Z</dcterms:created>
  <dcterms:modified xsi:type="dcterms:W3CDTF">2025-02-11T16:29:29Z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0x010100D7C604677257D346AD6724EAA9615B8A010068823E702F052C408B074424C3B56559</vt:lpwstr>
  </property>
  <property fmtid="{D5CDD505-2E9C-101B-9397-08002B2CF9AE}" pid="3" name="MediaServiceImageTags">
    <vt:lpwstr/>
  </property>
  <property fmtid="{D5CDD505-2E9C-101B-9397-08002B2CF9AE}" pid="4" name="lcf76f155ced4ddcb4097134ff3c332f">
    <vt:lpwstr/>
  </property>
  <property fmtid="{D5CDD505-2E9C-101B-9397-08002B2CF9AE}" pid="5" name="C5G Department">
    <vt:lpwstr/>
  </property>
  <property fmtid="{D5CDD505-2E9C-101B-9397-08002B2CF9AE}" pid="6" name="Event Document Type">
    <vt:lpwstr/>
  </property>
  <property fmtid="{D5CDD505-2E9C-101B-9397-08002B2CF9AE}" pid="7" name="Document Type">
    <vt:lpwstr/>
  </property>
  <property fmtid="{D5CDD505-2E9C-101B-9397-08002B2CF9AE}" pid="8" name="Document_x0020_Type">
    <vt:lpwstr/>
  </property>
  <property fmtid="{D5CDD505-2E9C-101B-9397-08002B2CF9AE}" pid="9" name="C5G_x0020_Department">
    <vt:lpwstr/>
  </property>
  <property fmtid="{D5CDD505-2E9C-101B-9397-08002B2CF9AE}" pid="10" name="Event_x0020_Document_x0020_Type">
    <vt:lpwstr/>
  </property>
</Properties>
</file>